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3" r:id="rId7"/>
  </p:sldMasterIdLst>
  <p:notesMasterIdLst>
    <p:notesMasterId r:id="rId26"/>
  </p:notesMasterIdLst>
  <p:handoutMasterIdLst>
    <p:handoutMasterId r:id="rId27"/>
  </p:handoutMasterIdLst>
  <p:sldIdLst>
    <p:sldId id="358" r:id="rId8"/>
    <p:sldId id="2134959228" r:id="rId9"/>
    <p:sldId id="2134959229" r:id="rId10"/>
    <p:sldId id="2134959230" r:id="rId11"/>
    <p:sldId id="266" r:id="rId12"/>
    <p:sldId id="2134959234" r:id="rId13"/>
    <p:sldId id="2134959231" r:id="rId14"/>
    <p:sldId id="2134959236" r:id="rId15"/>
    <p:sldId id="2134959235" r:id="rId16"/>
    <p:sldId id="2134959232" r:id="rId17"/>
    <p:sldId id="269" r:id="rId18"/>
    <p:sldId id="2134959239" r:id="rId19"/>
    <p:sldId id="2134959240" r:id="rId20"/>
    <p:sldId id="2134959220" r:id="rId21"/>
    <p:sldId id="2134959219" r:id="rId22"/>
    <p:sldId id="274" r:id="rId23"/>
    <p:sldId id="2134959225" r:id="rId24"/>
    <p:sldId id="2134959241"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C7F1A84C-311F-4143-818A-25AB79E04EFC}">
          <p14:sldIdLst>
            <p14:sldId id="358"/>
          </p14:sldIdLst>
        </p14:section>
        <p14:section name="Introduction" id="{90BF55DA-3C34-4E3D-8BE0-E8AC573C9BC4}">
          <p14:sldIdLst>
            <p14:sldId id="2134959228"/>
            <p14:sldId id="2134959229"/>
          </p14:sldIdLst>
        </p14:section>
        <p14:section name="Items" id="{A5F18CC2-FDD6-43AE-9FC1-4BB54041521D}">
          <p14:sldIdLst>
            <p14:sldId id="2134959230"/>
            <p14:sldId id="266"/>
            <p14:sldId id="2134959234"/>
            <p14:sldId id="2134959231"/>
            <p14:sldId id="2134959236"/>
            <p14:sldId id="2134959235"/>
            <p14:sldId id="2134959232"/>
            <p14:sldId id="269"/>
            <p14:sldId id="2134959239"/>
            <p14:sldId id="2134959240"/>
            <p14:sldId id="2134959220"/>
            <p14:sldId id="2134959219"/>
            <p14:sldId id="274"/>
            <p14:sldId id="2134959225"/>
            <p14:sldId id="2134959241"/>
          </p14:sldIdLst>
        </p14:section>
      </p14:sectionLst>
    </p:ext>
    <p:ext uri="{EFAFB233-063F-42B5-8137-9DF3F51BA10A}">
      <p15:sldGuideLst xmlns:p15="http://schemas.microsoft.com/office/powerpoint/2012/main">
        <p15:guide id="1" orient="horz" pos="1620">
          <p15:clr>
            <a:srgbClr val="A4A3A4"/>
          </p15:clr>
        </p15:guide>
        <p15:guide id="2" pos="28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usebio, Monica" initials="EM" lastIdx="3" clrIdx="0">
    <p:extLst>
      <p:ext uri="{19B8F6BF-5375-455C-9EA6-DF929625EA0E}">
        <p15:presenceInfo xmlns:p15="http://schemas.microsoft.com/office/powerpoint/2012/main" userId="S::EusebioMonica@praintl.com::0c8ca032-cd3c-43e9-ae66-62c1de69a0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CC62"/>
    <a:srgbClr val="8FC03F"/>
    <a:srgbClr val="1FC2BA"/>
    <a:srgbClr val="3A80B6"/>
    <a:srgbClr val="128474"/>
    <a:srgbClr val="FFFFFF"/>
    <a:srgbClr val="666666"/>
    <a:srgbClr val="242828"/>
    <a:srgbClr val="FF4199"/>
    <a:srgbClr val="6FA0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DFE8B-D5A6-4C38-8E6B-7FD2E14BB438}" v="26" dt="2023-05-09T13:51:45.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6201" autoAdjust="0"/>
  </p:normalViewPr>
  <p:slideViewPr>
    <p:cSldViewPr snapToGrid="0" snapToObjects="1">
      <p:cViewPr varScale="1">
        <p:scale>
          <a:sx n="115" d="100"/>
          <a:sy n="115" d="100"/>
        </p:scale>
        <p:origin x="300" y="96"/>
      </p:cViewPr>
      <p:guideLst>
        <p:guide orient="horz" pos="1620"/>
        <p:guide pos="2856"/>
      </p:guideLst>
    </p:cSldViewPr>
  </p:slideViewPr>
  <p:notesTextViewPr>
    <p:cViewPr>
      <p:scale>
        <a:sx n="100" d="100"/>
        <a:sy n="100" d="100"/>
      </p:scale>
      <p:origin x="0" y="0"/>
    </p:cViewPr>
  </p:notesTextViewPr>
  <p:sorterViewPr>
    <p:cViewPr>
      <p:scale>
        <a:sx n="75" d="100"/>
        <a:sy n="75" d="100"/>
      </p:scale>
      <p:origin x="0" y="-4752"/>
    </p:cViewPr>
  </p:sorterViewPr>
  <p:notesViewPr>
    <p:cSldViewPr snapToGrid="0" snapToObjects="1">
      <p:cViewPr varScale="1">
        <p:scale>
          <a:sx n="140" d="100"/>
          <a:sy n="140" d="100"/>
        </p:scale>
        <p:origin x="435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6F6570-B761-48B4-8EC6-1966146A8E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27DA3EC-3327-40E8-9563-FEF80280B1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A28E68-F403-4211-B9A9-24D02854711A}" type="datetimeFigureOut">
              <a:rPr lang="en-GB" smtClean="0"/>
              <a:t>09/02/2024</a:t>
            </a:fld>
            <a:endParaRPr lang="en-GB"/>
          </a:p>
        </p:txBody>
      </p:sp>
      <p:sp>
        <p:nvSpPr>
          <p:cNvPr id="4" name="Footer Placeholder 3">
            <a:extLst>
              <a:ext uri="{FF2B5EF4-FFF2-40B4-BE49-F238E27FC236}">
                <a16:creationId xmlns:a16="http://schemas.microsoft.com/office/drawing/2014/main" id="{22966E42-9BB7-41D5-9222-E861291B34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8E77E83C-3047-47E2-A982-9F0D5F9549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CB882-36F2-41AB-A462-DEBBA980EDD4}" type="slidenum">
              <a:rPr lang="en-GB" smtClean="0"/>
              <a:t>‹#›</a:t>
            </a:fld>
            <a:endParaRPr lang="en-GB"/>
          </a:p>
        </p:txBody>
      </p:sp>
    </p:spTree>
    <p:extLst>
      <p:ext uri="{BB962C8B-B14F-4D97-AF65-F5344CB8AC3E}">
        <p14:creationId xmlns:p14="http://schemas.microsoft.com/office/powerpoint/2010/main" val="71257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1D01F8-3031-1E48-9BCD-95E1320D4E7E}" type="datetimeFigureOut">
              <a:rPr lang="en-US" smtClean="0"/>
              <a:t>2/9/2024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9AC0F-DFC4-E54C-8B72-5F16A7B80B33}" type="slidenum">
              <a:rPr lang="en-US" smtClean="0"/>
              <a:t>‹#›</a:t>
            </a:fld>
            <a:endParaRPr lang="en-US"/>
          </a:p>
        </p:txBody>
      </p:sp>
    </p:spTree>
    <p:extLst>
      <p:ext uri="{BB962C8B-B14F-4D97-AF65-F5344CB8AC3E}">
        <p14:creationId xmlns:p14="http://schemas.microsoft.com/office/powerpoint/2010/main" val="501767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ma.europa.eu/en/committees-working-parties-other-group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ema.europa.eu/en/committees/working-parties-other-groups/cvmp/scientific-advice-working-part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CDA1A4-2E61-4E27-8033-2B49FBF4AFDA}" type="slidenum">
              <a:rPr lang="zh-CN" altLang="en-US" smtClean="0"/>
              <a:t>2</a:t>
            </a:fld>
            <a:endParaRPr lang="zh-CN" altLang="en-US"/>
          </a:p>
        </p:txBody>
      </p:sp>
    </p:spTree>
    <p:extLst>
      <p:ext uri="{BB962C8B-B14F-4D97-AF65-F5344CB8AC3E}">
        <p14:creationId xmlns:p14="http://schemas.microsoft.com/office/powerpoint/2010/main" val="266903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Mentioned a prognostic score for outcome based on historical data, highlighting its potential lack of clinical interpretation due to its "black box" nature --- concerns about transparency and interpretability.</a:t>
            </a:r>
          </a:p>
        </p:txBody>
      </p:sp>
      <p:sp>
        <p:nvSpPr>
          <p:cNvPr id="4" name="Slide Number Placeholder 3"/>
          <p:cNvSpPr>
            <a:spLocks noGrp="1"/>
          </p:cNvSpPr>
          <p:nvPr>
            <p:ph type="sldNum" sz="quarter" idx="5"/>
          </p:nvPr>
        </p:nvSpPr>
        <p:spPr/>
        <p:txBody>
          <a:bodyPr/>
          <a:lstStyle/>
          <a:p>
            <a:fld id="{E8B9AC0F-DFC4-E54C-8B72-5F16A7B80B33}" type="slidenum">
              <a:rPr lang="en-US" smtClean="0"/>
              <a:t>11</a:t>
            </a:fld>
            <a:endParaRPr lang="en-US"/>
          </a:p>
        </p:txBody>
      </p:sp>
    </p:spTree>
    <p:extLst>
      <p:ext uri="{BB962C8B-B14F-4D97-AF65-F5344CB8AC3E}">
        <p14:creationId xmlns:p14="http://schemas.microsoft.com/office/powerpoint/2010/main" val="1105969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using a super covariate derived from a prognostic model to refine the estimation of marginal average treatment effects, potentially increasing the effective sample size (ESSI) and thereby the power of the study.</a:t>
            </a:r>
          </a:p>
        </p:txBody>
      </p:sp>
      <p:sp>
        <p:nvSpPr>
          <p:cNvPr id="4" name="Slide Number Placeholder 3"/>
          <p:cNvSpPr>
            <a:spLocks noGrp="1"/>
          </p:cNvSpPr>
          <p:nvPr>
            <p:ph type="sldNum" sz="quarter" idx="5"/>
          </p:nvPr>
        </p:nvSpPr>
        <p:spPr/>
        <p:txBody>
          <a:bodyPr/>
          <a:lstStyle/>
          <a:p>
            <a:fld id="{E8B9AC0F-DFC4-E54C-8B72-5F16A7B80B33}" type="slidenum">
              <a:rPr lang="en-US" smtClean="0"/>
              <a:t>12</a:t>
            </a:fld>
            <a:endParaRPr lang="en-US"/>
          </a:p>
        </p:txBody>
      </p:sp>
    </p:spTree>
    <p:extLst>
      <p:ext uri="{BB962C8B-B14F-4D97-AF65-F5344CB8AC3E}">
        <p14:creationId xmlns:p14="http://schemas.microsoft.com/office/powerpoint/2010/main" val="3674475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t>Key Points</a:t>
            </a:r>
            <a:r>
              <a:rPr lang="en-US" dirty="0"/>
              <a:t>: Emphasized the importance of aligning covariate adjustment strategies with the trial's </a:t>
            </a:r>
            <a:r>
              <a:rPr lang="en-US" dirty="0" err="1"/>
              <a:t>estimands</a:t>
            </a:r>
            <a:r>
              <a:rPr lang="en-US" dirty="0"/>
              <a:t>, careful selection of covariates, considerations for sample size and the use of permutation tests. Highlighted the distinction between "actual" vs "randomized" strata and the role of inverse probability weighting (IPW) in analyses.</a:t>
            </a:r>
          </a:p>
          <a:p>
            <a:pPr lvl="1"/>
            <a:endParaRPr lang="en-US" dirty="0"/>
          </a:p>
          <a:p>
            <a:pPr lvl="1"/>
            <a:r>
              <a:rPr lang="en-US" b="1" dirty="0"/>
              <a:t>Machine Learning &amp; Prognostic Indexes</a:t>
            </a:r>
            <a:r>
              <a:rPr lang="en-US" dirty="0"/>
              <a:t>: Suggested that a prognostic index derived from machine learning could be accommodated within the existing framework for covariate adjustment, recommending dialogue with regulators for trials estimating conditional treatment effects and considering data adaptive covariate adjustments.</a:t>
            </a:r>
          </a:p>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13</a:t>
            </a:fld>
            <a:endParaRPr lang="en-US"/>
          </a:p>
        </p:txBody>
      </p:sp>
    </p:spTree>
    <p:extLst>
      <p:ext uri="{BB962C8B-B14F-4D97-AF65-F5344CB8AC3E}">
        <p14:creationId xmlns:p14="http://schemas.microsoft.com/office/powerpoint/2010/main" val="173972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Khadija </a:t>
            </a:r>
            <a:r>
              <a:rPr lang="en-US" b="0" i="0" dirty="0" err="1">
                <a:solidFill>
                  <a:srgbClr val="373A3C"/>
                </a:solidFill>
                <a:effectLst/>
                <a:latin typeface="Source Sans Pro" panose="020B0503030403020204" pitchFamily="34" charset="0"/>
              </a:rPr>
              <a:t>Rantell</a:t>
            </a:r>
            <a:r>
              <a:rPr lang="en-US" b="0" i="0" dirty="0">
                <a:solidFill>
                  <a:srgbClr val="373A3C"/>
                </a:solidFill>
                <a:effectLst/>
                <a:latin typeface="Source Sans Pro" panose="020B0503030403020204" pitchFamily="34" charset="0"/>
              </a:rPr>
              <a:t> (MHRA), Frank </a:t>
            </a:r>
            <a:r>
              <a:rPr lang="en-US" b="0" i="0" dirty="0" err="1">
                <a:solidFill>
                  <a:srgbClr val="373A3C"/>
                </a:solidFill>
                <a:effectLst/>
                <a:latin typeface="Source Sans Pro" panose="020B0503030403020204" pitchFamily="34" charset="0"/>
              </a:rPr>
              <a:t>Bretz</a:t>
            </a:r>
            <a:r>
              <a:rPr lang="en-US" b="0" i="0" dirty="0">
                <a:solidFill>
                  <a:srgbClr val="373A3C"/>
                </a:solidFill>
                <a:effectLst/>
                <a:latin typeface="Source Sans Pro" panose="020B0503030403020204" pitchFamily="34" charset="0"/>
              </a:rPr>
              <a:t> (Novartis), Hans Ulrich Burger (Roche)</a:t>
            </a:r>
          </a:p>
          <a:p>
            <a:r>
              <a:rPr lang="en-US" b="0" i="0" dirty="0">
                <a:solidFill>
                  <a:srgbClr val="373A3C"/>
                </a:solidFill>
                <a:effectLst/>
                <a:latin typeface="Source Sans Pro" panose="020B0503030403020204" pitchFamily="34" charset="0"/>
              </a:rPr>
              <a:t>Wolfgang </a:t>
            </a:r>
            <a:r>
              <a:rPr lang="en-US" b="0" i="0" dirty="0" err="1">
                <a:solidFill>
                  <a:srgbClr val="373A3C"/>
                </a:solidFill>
                <a:effectLst/>
                <a:latin typeface="Source Sans Pro" panose="020B0503030403020204" pitchFamily="34" charset="0"/>
              </a:rPr>
              <a:t>Jacquet</a:t>
            </a:r>
            <a:r>
              <a:rPr lang="en-US" b="0" i="0" dirty="0">
                <a:solidFill>
                  <a:srgbClr val="373A3C"/>
                </a:solidFill>
                <a:effectLst/>
                <a:latin typeface="Source Sans Pro" panose="020B0503030403020204" pitchFamily="34" charset="0"/>
              </a:rPr>
              <a:t> (Vrije Universiteit Brussel, EMA) and Benjamin </a:t>
            </a:r>
            <a:r>
              <a:rPr lang="en-US" b="0" i="0" dirty="0" err="1">
                <a:solidFill>
                  <a:srgbClr val="373A3C"/>
                </a:solidFill>
                <a:effectLst/>
                <a:latin typeface="Source Sans Pro" panose="020B0503030403020204" pitchFamily="34" charset="0"/>
              </a:rPr>
              <a:t>Hofner</a:t>
            </a:r>
            <a:r>
              <a:rPr lang="en-US" b="0" i="0" dirty="0">
                <a:solidFill>
                  <a:srgbClr val="373A3C"/>
                </a:solidFill>
                <a:effectLst/>
                <a:latin typeface="Source Sans Pro" panose="020B0503030403020204" pitchFamily="34" charset="0"/>
              </a:rPr>
              <a:t> (Paul-Ehrlich </a:t>
            </a:r>
            <a:r>
              <a:rPr lang="en-US" b="0" i="0" dirty="0" err="1">
                <a:solidFill>
                  <a:srgbClr val="373A3C"/>
                </a:solidFill>
                <a:effectLst/>
                <a:latin typeface="Source Sans Pro" panose="020B0503030403020204" pitchFamily="34" charset="0"/>
              </a:rPr>
              <a:t>Institut</a:t>
            </a:r>
            <a:r>
              <a:rPr lang="en-US" b="0" i="0" dirty="0">
                <a:solidFill>
                  <a:srgbClr val="373A3C"/>
                </a:solidFill>
                <a:effectLst/>
                <a:latin typeface="Source Sans Pro" panose="020B0503030403020204" pitchFamily="34" charset="0"/>
              </a:rPr>
              <a:t>, EMA)</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Dieter </a:t>
            </a:r>
            <a:r>
              <a:rPr lang="en-US" b="0" i="0" dirty="0" err="1">
                <a:solidFill>
                  <a:srgbClr val="373A3C"/>
                </a:solidFill>
                <a:effectLst/>
                <a:latin typeface="Source Sans Pro" panose="020B0503030403020204" pitchFamily="34" charset="0"/>
              </a:rPr>
              <a:t>Haering</a:t>
            </a:r>
            <a:r>
              <a:rPr lang="en-US" b="0" i="0" dirty="0">
                <a:solidFill>
                  <a:srgbClr val="373A3C"/>
                </a:solidFill>
                <a:effectLst/>
                <a:latin typeface="Source Sans Pro" panose="020B0503030403020204" pitchFamily="34" charset="0"/>
              </a:rPr>
              <a:t> (Novartis) Experience with and learnings from regulatory interactions around innovative trial designs based on the NEOS study</a:t>
            </a:r>
          </a:p>
          <a:p>
            <a:endParaRPr lang="en-US" b="0" i="0" dirty="0">
              <a:solidFill>
                <a:srgbClr val="373A3C"/>
              </a:solidFill>
              <a:effectLst/>
              <a:latin typeface="Source Sans Pro" panose="020B0503030403020204" pitchFamily="34" charset="0"/>
            </a:endParaRPr>
          </a:p>
          <a:p>
            <a:pPr lvl="1"/>
            <a:r>
              <a:rPr lang="en-US" b="0" i="0" dirty="0">
                <a:solidFill>
                  <a:srgbClr val="373A3C"/>
                </a:solidFill>
                <a:effectLst/>
                <a:latin typeface="Source Sans Pro" panose="020B0503030403020204" pitchFamily="34" charset="0"/>
              </a:rPr>
              <a:t>FDA were concerned about extrapolation and required more exploratory work</a:t>
            </a:r>
          </a:p>
          <a:p>
            <a:pPr lvl="1"/>
            <a:r>
              <a:rPr lang="en-US" b="0" i="0" dirty="0">
                <a:solidFill>
                  <a:srgbClr val="373A3C"/>
                </a:solidFill>
                <a:effectLst/>
                <a:latin typeface="Source Sans Pro" panose="020B0503030403020204" pitchFamily="34" charset="0"/>
              </a:rPr>
              <a:t>EMA more willing to accept larger NI margin; FDA changed their minds to accept the larger margin once the trial started!</a:t>
            </a:r>
          </a:p>
          <a:p>
            <a:pPr lvl="1"/>
            <a:r>
              <a:rPr lang="en-US" b="0" i="0" dirty="0">
                <a:solidFill>
                  <a:srgbClr val="373A3C"/>
                </a:solidFill>
                <a:effectLst/>
                <a:latin typeface="Source Sans Pro" panose="020B0503030403020204" pitchFamily="34" charset="0"/>
              </a:rPr>
              <a:t>Bayesian approach – FDA OK, EMA not</a:t>
            </a:r>
          </a:p>
          <a:p>
            <a:pPr lvl="1"/>
            <a:r>
              <a:rPr lang="en-US" b="0" i="0" dirty="0">
                <a:solidFill>
                  <a:srgbClr val="373A3C"/>
                </a:solidFill>
                <a:effectLst/>
                <a:latin typeface="Source Sans Pro" panose="020B0503030403020204" pitchFamily="34" charset="0"/>
              </a:rPr>
              <a:t>Interim – FDA OK, EMA not</a:t>
            </a:r>
          </a:p>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14</a:t>
            </a:fld>
            <a:endParaRPr lang="en-US"/>
          </a:p>
        </p:txBody>
      </p:sp>
    </p:spTree>
    <p:extLst>
      <p:ext uri="{BB962C8B-B14F-4D97-AF65-F5344CB8AC3E}">
        <p14:creationId xmlns:p14="http://schemas.microsoft.com/office/powerpoint/2010/main" val="154911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 Clinical Assessment (JCA) is central to the European Union's Health Technology Assessment Regulation (HTAR) </a:t>
            </a:r>
          </a:p>
        </p:txBody>
      </p:sp>
      <p:sp>
        <p:nvSpPr>
          <p:cNvPr id="4" name="Slide Number Placeholder 3"/>
          <p:cNvSpPr>
            <a:spLocks noGrp="1"/>
          </p:cNvSpPr>
          <p:nvPr>
            <p:ph type="sldNum" sz="quarter" idx="5"/>
          </p:nvPr>
        </p:nvSpPr>
        <p:spPr/>
        <p:txBody>
          <a:bodyPr/>
          <a:lstStyle/>
          <a:p>
            <a:fld id="{E8B9AC0F-DFC4-E54C-8B72-5F16A7B80B33}" type="slidenum">
              <a:rPr lang="en-US" smtClean="0"/>
              <a:t>15</a:t>
            </a:fld>
            <a:endParaRPr lang="en-US"/>
          </a:p>
        </p:txBody>
      </p:sp>
    </p:spTree>
    <p:extLst>
      <p:ext uri="{BB962C8B-B14F-4D97-AF65-F5344CB8AC3E}">
        <p14:creationId xmlns:p14="http://schemas.microsoft.com/office/powerpoint/2010/main" val="44446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t>Avoid Speculative Questions:</a:t>
            </a:r>
          </a:p>
          <a:p>
            <a:pPr lvl="1"/>
            <a:r>
              <a:rPr lang="en-US" sz="1200" dirty="0"/>
              <a:t>Stick to concrete issues that have direct implications for your study design and analysis, rather than hypothetical scenarios that may not materialize.</a:t>
            </a:r>
          </a:p>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16</a:t>
            </a:fld>
            <a:endParaRPr lang="en-US"/>
          </a:p>
        </p:txBody>
      </p:sp>
    </p:spTree>
    <p:extLst>
      <p:ext uri="{BB962C8B-B14F-4D97-AF65-F5344CB8AC3E}">
        <p14:creationId xmlns:p14="http://schemas.microsoft.com/office/powerpoint/2010/main" val="116986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4 talks that went through some recent </a:t>
            </a:r>
            <a:r>
              <a:rPr lang="en-GB" dirty="0" err="1"/>
              <a:t>guidances</a:t>
            </a:r>
            <a:endParaRPr lang="en-US" dirty="0"/>
          </a:p>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17</a:t>
            </a:fld>
            <a:endParaRPr lang="en-US"/>
          </a:p>
        </p:txBody>
      </p:sp>
    </p:spTree>
    <p:extLst>
      <p:ext uri="{BB962C8B-B14F-4D97-AF65-F5344CB8AC3E}">
        <p14:creationId xmlns:p14="http://schemas.microsoft.com/office/powerpoint/2010/main" val="3605872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18</a:t>
            </a:fld>
            <a:endParaRPr lang="en-US"/>
          </a:p>
        </p:txBody>
      </p:sp>
    </p:spTree>
    <p:extLst>
      <p:ext uri="{BB962C8B-B14F-4D97-AF65-F5344CB8AC3E}">
        <p14:creationId xmlns:p14="http://schemas.microsoft.com/office/powerpoint/2010/main" val="421291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3</a:t>
            </a:fld>
            <a:endParaRPr lang="en-US"/>
          </a:p>
        </p:txBody>
      </p:sp>
    </p:spTree>
    <p:extLst>
      <p:ext uri="{BB962C8B-B14F-4D97-AF65-F5344CB8AC3E}">
        <p14:creationId xmlns:p14="http://schemas.microsoft.com/office/powerpoint/2010/main" val="271741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Kristin Karlsson (Swedish Medical Products Agency, Uppsala University, EMA, Vice-chair MWP)</a:t>
            </a:r>
            <a:br>
              <a:rPr lang="en-US" dirty="0">
                <a:effectLst/>
              </a:rPr>
            </a:br>
            <a:r>
              <a:rPr lang="en-US" dirty="0" err="1">
                <a:effectLst/>
              </a:rPr>
              <a:t>Eftychia</a:t>
            </a:r>
            <a:r>
              <a:rPr lang="en-US" dirty="0">
                <a:effectLst/>
              </a:rPr>
              <a:t>-Eirini </a:t>
            </a:r>
            <a:r>
              <a:rPr lang="en-US" dirty="0" err="1">
                <a:effectLst/>
              </a:rPr>
              <a:t>Psarelli</a:t>
            </a:r>
            <a:r>
              <a:rPr lang="en-US" dirty="0">
                <a:effectLst/>
              </a:rPr>
              <a:t> (University of Liverpool, EMA)</a:t>
            </a:r>
          </a:p>
          <a:p>
            <a:r>
              <a:rPr lang="en-US" b="0" i="0" dirty="0">
                <a:solidFill>
                  <a:srgbClr val="373A3C"/>
                </a:solidFill>
                <a:effectLst/>
                <a:latin typeface="Source Sans Pro" panose="020B0503030403020204" pitchFamily="34" charset="0"/>
              </a:rPr>
              <a:t>David McConnell (Statistician National Centre for Pharmacoeconomics, Ireland, Methodology Subgroup of HTA CG)</a:t>
            </a:r>
          </a:p>
          <a:p>
            <a:endParaRPr lang="en-US" b="0" i="0" dirty="0">
              <a:solidFill>
                <a:srgbClr val="373A3C"/>
              </a:solidFill>
              <a:effectLst/>
              <a:latin typeface="Source Sans Pro" panose="020B0503030403020204" pitchFamily="34" charset="0"/>
            </a:endParaRPr>
          </a:p>
          <a:p>
            <a:r>
              <a:rPr lang="en-US" dirty="0"/>
              <a:t>EU Health Technology Assessment (HTA) Regulation</a:t>
            </a:r>
          </a:p>
        </p:txBody>
      </p:sp>
      <p:sp>
        <p:nvSpPr>
          <p:cNvPr id="4" name="Slide Number Placeholder 3"/>
          <p:cNvSpPr>
            <a:spLocks noGrp="1"/>
          </p:cNvSpPr>
          <p:nvPr>
            <p:ph type="sldNum" sz="quarter" idx="5"/>
          </p:nvPr>
        </p:nvSpPr>
        <p:spPr/>
        <p:txBody>
          <a:bodyPr/>
          <a:lstStyle/>
          <a:p>
            <a:fld id="{E8B9AC0F-DFC4-E54C-8B72-5F16A7B80B33}" type="slidenum">
              <a:rPr lang="en-US" smtClean="0"/>
              <a:t>4</a:t>
            </a:fld>
            <a:endParaRPr lang="en-US"/>
          </a:p>
        </p:txBody>
      </p:sp>
    </p:spTree>
    <p:extLst>
      <p:ext uri="{BB962C8B-B14F-4D97-AF65-F5344CB8AC3E}">
        <p14:creationId xmlns:p14="http://schemas.microsoft.com/office/powerpoint/2010/main" val="2758372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00" b="0" i="0" dirty="0">
                <a:solidFill>
                  <a:srgbClr val="1E1E1E"/>
                </a:solidFill>
                <a:effectLst/>
                <a:latin typeface="+mj-lt"/>
              </a:rPr>
              <a:t>The MWP's tasks include:</a:t>
            </a:r>
          </a:p>
          <a:p>
            <a:pPr algn="l">
              <a:buFont typeface="Arial" panose="020B0604020202020204" pitchFamily="34" charset="0"/>
              <a:buChar char="•"/>
            </a:pPr>
            <a:r>
              <a:rPr lang="en-US" sz="1000" b="0" i="0" dirty="0">
                <a:solidFill>
                  <a:srgbClr val="212529"/>
                </a:solidFill>
                <a:effectLst/>
                <a:latin typeface="+mj-lt"/>
              </a:rPr>
              <a:t>providing product-related support when requested by </a:t>
            </a:r>
            <a:r>
              <a:rPr lang="en-US" sz="1000" b="0" i="0" dirty="0">
                <a:solidFill>
                  <a:srgbClr val="212529"/>
                </a:solidFill>
                <a:effectLst/>
                <a:latin typeface="+mj-lt"/>
                <a:hlinkClick r:id="rId3"/>
              </a:rPr>
              <a:t>EMA Committees</a:t>
            </a:r>
            <a:r>
              <a:rPr lang="en-US" sz="1000" b="0" i="0" dirty="0">
                <a:solidFill>
                  <a:srgbClr val="212529"/>
                </a:solidFill>
                <a:effectLst/>
                <a:latin typeface="+mj-lt"/>
              </a:rPr>
              <a:t> and the </a:t>
            </a:r>
            <a:r>
              <a:rPr lang="en-US" sz="1000" b="0" i="0" dirty="0">
                <a:solidFill>
                  <a:srgbClr val="212529"/>
                </a:solidFill>
                <a:effectLst/>
                <a:latin typeface="+mj-lt"/>
                <a:hlinkClick r:id="rId4"/>
              </a:rPr>
              <a:t>Scientific Advice Working Party</a:t>
            </a:r>
            <a:r>
              <a:rPr lang="en-US" sz="1000" b="0" i="0" dirty="0">
                <a:solidFill>
                  <a:srgbClr val="212529"/>
                </a:solidFill>
                <a:effectLst/>
                <a:latin typeface="+mj-lt"/>
              </a:rPr>
              <a:t>; </a:t>
            </a:r>
          </a:p>
          <a:p>
            <a:pPr algn="l">
              <a:buFont typeface="Arial" panose="020B0604020202020204" pitchFamily="34" charset="0"/>
              <a:buChar char="•"/>
            </a:pPr>
            <a:r>
              <a:rPr lang="en-US" sz="1000" b="0" i="0" dirty="0">
                <a:solidFill>
                  <a:srgbClr val="212529"/>
                </a:solidFill>
                <a:effectLst/>
                <a:latin typeface="+mj-lt"/>
              </a:rPr>
              <a:t>engaging with stakeholders including international regulators, associations of pharmaceutical companies, and patient and healthcare professional </a:t>
            </a:r>
            <a:r>
              <a:rPr lang="en-US" sz="1000" b="0" i="0" dirty="0" err="1">
                <a:solidFill>
                  <a:srgbClr val="212529"/>
                </a:solidFill>
                <a:effectLst/>
                <a:latin typeface="+mj-lt"/>
              </a:rPr>
              <a:t>organisations</a:t>
            </a:r>
            <a:r>
              <a:rPr lang="en-US" sz="1000" b="0" i="0" dirty="0">
                <a:solidFill>
                  <a:srgbClr val="212529"/>
                </a:solidFill>
                <a:effectLst/>
                <a:latin typeface="+mj-lt"/>
              </a:rPr>
              <a:t>;</a:t>
            </a:r>
          </a:p>
          <a:p>
            <a:pPr algn="l">
              <a:buFont typeface="Arial" panose="020B0604020202020204" pitchFamily="34" charset="0"/>
              <a:buChar char="•"/>
            </a:pPr>
            <a:r>
              <a:rPr lang="en-US" sz="1000" b="0" i="0" dirty="0">
                <a:solidFill>
                  <a:srgbClr val="212529"/>
                </a:solidFill>
                <a:effectLst/>
                <a:latin typeface="+mj-lt"/>
              </a:rPr>
              <a:t>preparing, reviewing and updating guidelines and concept papers;</a:t>
            </a:r>
          </a:p>
          <a:p>
            <a:pPr algn="l">
              <a:buFont typeface="Arial" panose="020B0604020202020204" pitchFamily="34" charset="0"/>
              <a:buChar char="•"/>
            </a:pPr>
            <a:r>
              <a:rPr lang="en-US" sz="1000" b="0" i="0" dirty="0">
                <a:solidFill>
                  <a:srgbClr val="212529"/>
                </a:solidFill>
                <a:effectLst/>
                <a:latin typeface="+mj-lt"/>
              </a:rPr>
              <a:t>providing training and workshops to assessors.</a:t>
            </a:r>
          </a:p>
          <a:p>
            <a:endParaRPr lang="en-US" sz="1000" dirty="0">
              <a:latin typeface="+mj-lt"/>
            </a:endParaRPr>
          </a:p>
          <a:p>
            <a:r>
              <a:rPr lang="en-US" sz="1000" dirty="0">
                <a:latin typeface="+mj-lt"/>
              </a:rPr>
              <a:t>Scientific Coordination Board:</a:t>
            </a:r>
          </a:p>
          <a:p>
            <a:r>
              <a:rPr lang="en-US" sz="1000" dirty="0">
                <a:latin typeface="+mj-lt"/>
              </a:rPr>
              <a:t>this board is responsible for coordinating the work of the Committee for Human Medicinal Products (CHMP)  </a:t>
            </a:r>
          </a:p>
          <a:p>
            <a:r>
              <a:rPr lang="en-US" sz="1000" b="0" i="0" dirty="0">
                <a:solidFill>
                  <a:srgbClr val="374151"/>
                </a:solidFill>
                <a:effectLst/>
                <a:latin typeface="+mj-lt"/>
              </a:rPr>
              <a:t>Committee for Veterinary Medicinal Products (CVMP).</a:t>
            </a:r>
            <a:endParaRPr lang="en-US" sz="1000" dirty="0">
              <a:latin typeface="+mj-lt"/>
            </a:endParaRPr>
          </a:p>
          <a:p>
            <a:endParaRPr lang="en-US" sz="1000" dirty="0">
              <a:latin typeface="+mj-lt"/>
            </a:endParaRPr>
          </a:p>
          <a:p>
            <a:r>
              <a:rPr lang="en-US" sz="1000" b="1" dirty="0">
                <a:latin typeface="+mj-lt"/>
              </a:rPr>
              <a:t>Quality Domain:</a:t>
            </a:r>
          </a:p>
          <a:p>
            <a:r>
              <a:rPr lang="en-US" sz="1000" dirty="0">
                <a:latin typeface="+mj-lt"/>
              </a:rPr>
              <a:t>This domain oversees the standards of quality for medicines, including aspects of manufacturing processes, ingredients, and packaging.</a:t>
            </a:r>
          </a:p>
          <a:p>
            <a:endParaRPr lang="en-US" sz="1000" b="1" dirty="0">
              <a:latin typeface="+mj-lt"/>
            </a:endParaRPr>
          </a:p>
          <a:p>
            <a:r>
              <a:rPr lang="en-US" sz="1000" b="1" dirty="0">
                <a:latin typeface="+mj-lt"/>
              </a:rPr>
              <a:t>Non-Clinical Safety Domain:</a:t>
            </a:r>
          </a:p>
          <a:p>
            <a:r>
              <a:rPr lang="en-US" sz="1000" dirty="0">
                <a:latin typeface="+mj-lt"/>
              </a:rPr>
              <a:t>Focuses on the non-clinical safety evaluation of medicines, covering studies on potential toxicities and side effects that are non-clinical in nature.</a:t>
            </a:r>
          </a:p>
          <a:p>
            <a:endParaRPr lang="en-US" sz="1000" dirty="0">
              <a:latin typeface="+mj-lt"/>
            </a:endParaRPr>
          </a:p>
          <a:p>
            <a:r>
              <a:rPr lang="en-US" sz="1000" b="1" dirty="0">
                <a:latin typeface="+mj-lt"/>
              </a:rPr>
              <a:t>Methodology Domain:</a:t>
            </a:r>
          </a:p>
          <a:p>
            <a:r>
              <a:rPr lang="en-US" sz="1000" dirty="0">
                <a:latin typeface="+mj-lt"/>
              </a:rPr>
              <a:t>This area concentrates on developing and maintaining the scientific methods and standards used to evaluate medicines, such as clinical trial design, statistical methods, modeling and simulation, real-world evidence, artificial intelligence diagnostics, and other related disciplines.</a:t>
            </a:r>
          </a:p>
          <a:p>
            <a:endParaRPr lang="en-US" sz="1000" dirty="0">
              <a:latin typeface="+mj-lt"/>
            </a:endParaRPr>
          </a:p>
          <a:p>
            <a:r>
              <a:rPr lang="en-US" sz="1000" b="1" dirty="0">
                <a:latin typeface="+mj-lt"/>
              </a:rPr>
              <a:t>Clinical Domain:</a:t>
            </a:r>
          </a:p>
          <a:p>
            <a:r>
              <a:rPr lang="en-US" sz="1000" dirty="0">
                <a:latin typeface="+mj-lt"/>
              </a:rPr>
              <a:t>Specializes in the clinical efficacy evaluation of medicines, ensuring that clinical trials and assessments are in line with clinical practices and patient needs.</a:t>
            </a:r>
          </a:p>
        </p:txBody>
      </p:sp>
      <p:sp>
        <p:nvSpPr>
          <p:cNvPr id="4" name="Slide Number Placeholder 3"/>
          <p:cNvSpPr>
            <a:spLocks noGrp="1"/>
          </p:cNvSpPr>
          <p:nvPr>
            <p:ph type="sldNum" sz="quarter" idx="5"/>
          </p:nvPr>
        </p:nvSpPr>
        <p:spPr/>
        <p:txBody>
          <a:bodyPr/>
          <a:lstStyle/>
          <a:p>
            <a:fld id="{E8B9AC0F-DFC4-E54C-8B72-5F16A7B80B33}" type="slidenum">
              <a:rPr lang="en-US" smtClean="0"/>
              <a:t>5</a:t>
            </a:fld>
            <a:endParaRPr lang="en-US"/>
          </a:p>
        </p:txBody>
      </p:sp>
    </p:spTree>
    <p:extLst>
      <p:ext uri="{BB962C8B-B14F-4D97-AF65-F5344CB8AC3E}">
        <p14:creationId xmlns:p14="http://schemas.microsoft.com/office/powerpoint/2010/main" val="2015565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Operational Support</a:t>
            </a:r>
            <a:r>
              <a:rPr lang="en-US" b="0" i="0" dirty="0">
                <a:solidFill>
                  <a:srgbClr val="374151"/>
                </a:solidFill>
                <a:effectLst/>
                <a:latin typeface="Söhne"/>
              </a:rPr>
              <a:t>:</a:t>
            </a:r>
          </a:p>
          <a:p>
            <a:pPr marL="742950" lvl="1" indent="-285750" algn="l">
              <a:buFont typeface="+mj-lt"/>
              <a:buAutoNum type="arabicPeriod"/>
            </a:pPr>
            <a:r>
              <a:rPr lang="en-US" b="1" i="0" dirty="0">
                <a:solidFill>
                  <a:srgbClr val="374151"/>
                </a:solidFill>
                <a:effectLst/>
                <a:latin typeface="Söhne"/>
              </a:rPr>
              <a:t>To CHMP</a:t>
            </a:r>
            <a:r>
              <a:rPr lang="en-US" b="0" i="0" dirty="0">
                <a:solidFill>
                  <a:srgbClr val="374151"/>
                </a:solidFill>
                <a:effectLst/>
                <a:latin typeface="Söhne"/>
              </a:rPr>
              <a:t>: Providing support to the Committee for Human Medicinal Products.</a:t>
            </a:r>
          </a:p>
          <a:p>
            <a:pPr marL="742950" lvl="1" indent="-285750" algn="l">
              <a:buFont typeface="+mj-lt"/>
              <a:buAutoNum type="arabicPeriod"/>
            </a:pPr>
            <a:r>
              <a:rPr lang="en-US" b="1" i="0" dirty="0">
                <a:solidFill>
                  <a:srgbClr val="374151"/>
                </a:solidFill>
                <a:effectLst/>
                <a:latin typeface="Söhne"/>
              </a:rPr>
              <a:t>To other committees and SAWP</a:t>
            </a:r>
            <a:r>
              <a:rPr lang="en-US" b="0" i="0" dirty="0">
                <a:solidFill>
                  <a:srgbClr val="374151"/>
                </a:solidFill>
                <a:effectLst/>
                <a:latin typeface="Söhne"/>
              </a:rPr>
              <a:t>: Assisting other committees and the Scientific Advice Working Party, focusing on products that may require more specific or intensive evaluation.</a:t>
            </a:r>
          </a:p>
          <a:p>
            <a:pPr marL="742950" lvl="1" indent="-285750" algn="l">
              <a:buFont typeface="+mj-lt"/>
              <a:buAutoNum type="arabicPeriod"/>
            </a:pPr>
            <a:r>
              <a:rPr lang="en-US" b="1" i="0" dirty="0">
                <a:solidFill>
                  <a:srgbClr val="374151"/>
                </a:solidFill>
                <a:effectLst/>
                <a:latin typeface="Söhne"/>
              </a:rPr>
              <a:t>Specific focus on products</a:t>
            </a:r>
            <a:r>
              <a:rPr lang="en-US" b="0" i="0" dirty="0">
                <a:solidFill>
                  <a:srgbClr val="374151"/>
                </a:solidFill>
                <a:effectLst/>
                <a:latin typeface="Söhne"/>
              </a:rPr>
              <a:t>: Concentrating on particular medicinal products that may need additional attention or resources.</a:t>
            </a:r>
          </a:p>
          <a:p>
            <a:pPr algn="l">
              <a:buFont typeface="+mj-lt"/>
              <a:buAutoNum type="arabicPeriod"/>
            </a:pPr>
            <a:r>
              <a:rPr lang="en-US" b="1" i="0" dirty="0">
                <a:solidFill>
                  <a:srgbClr val="374151"/>
                </a:solidFill>
                <a:effectLst/>
                <a:latin typeface="Söhne"/>
              </a:rPr>
              <a:t>Guidance Documents</a:t>
            </a:r>
            <a:r>
              <a:rPr lang="en-US" b="0" i="0" dirty="0">
                <a:solidFill>
                  <a:srgbClr val="374151"/>
                </a:solidFill>
                <a:effectLst/>
                <a:latin typeface="Söhne"/>
              </a:rPr>
              <a:t>:</a:t>
            </a:r>
          </a:p>
          <a:p>
            <a:pPr marL="742950" lvl="1" indent="-285750" algn="l">
              <a:buFont typeface="+mj-lt"/>
              <a:buAutoNum type="arabicPeriod"/>
            </a:pPr>
            <a:r>
              <a:rPr lang="en-US" b="1" i="0" dirty="0">
                <a:solidFill>
                  <a:srgbClr val="374151"/>
                </a:solidFill>
                <a:effectLst/>
                <a:latin typeface="Söhne"/>
              </a:rPr>
              <a:t>Structured plan for development</a:t>
            </a:r>
            <a:r>
              <a:rPr lang="en-US" b="0" i="0" dirty="0">
                <a:solidFill>
                  <a:srgbClr val="374151"/>
                </a:solidFill>
                <a:effectLst/>
                <a:latin typeface="Söhne"/>
              </a:rPr>
              <a:t>: Establishing a clear and organized approach for the creation and updating of guidance documents.</a:t>
            </a:r>
          </a:p>
          <a:p>
            <a:pPr marL="742950" lvl="1" indent="-285750" algn="l">
              <a:buFont typeface="+mj-lt"/>
              <a:buAutoNum type="arabicPeriod"/>
            </a:pPr>
            <a:r>
              <a:rPr lang="en-US" b="1" i="0" dirty="0">
                <a:solidFill>
                  <a:srgbClr val="374151"/>
                </a:solidFill>
                <a:effectLst/>
                <a:latin typeface="Söhne"/>
              </a:rPr>
              <a:t>Prioritized</a:t>
            </a:r>
            <a:r>
              <a:rPr lang="en-US" b="0" i="0" dirty="0">
                <a:solidFill>
                  <a:srgbClr val="374151"/>
                </a:solidFill>
                <a:effectLst/>
                <a:latin typeface="Söhne"/>
              </a:rPr>
              <a:t>: Ensuring that the most critical guidance documents are developed first, according to the current needs and priorities.</a:t>
            </a:r>
          </a:p>
          <a:p>
            <a:pPr marL="742950" lvl="1" indent="-285750" algn="l">
              <a:buFont typeface="+mj-lt"/>
              <a:buAutoNum type="arabicPeriod"/>
            </a:pPr>
            <a:r>
              <a:rPr lang="en-US" b="1" i="0" dirty="0">
                <a:solidFill>
                  <a:srgbClr val="374151"/>
                </a:solidFill>
                <a:effectLst/>
                <a:latin typeface="Söhne"/>
              </a:rPr>
              <a:t>What we need now</a:t>
            </a:r>
            <a:r>
              <a:rPr lang="en-US" b="0" i="0" dirty="0">
                <a:solidFill>
                  <a:srgbClr val="374151"/>
                </a:solidFill>
                <a:effectLst/>
                <a:latin typeface="Söhne"/>
              </a:rPr>
              <a:t>: Identifying and addressing immediate requirements in guidance to ensure current regulatory processes are up-to-date and effective.</a:t>
            </a:r>
          </a:p>
          <a:p>
            <a:pPr marL="742950" lvl="1" indent="-285750" algn="l">
              <a:buFont typeface="+mj-lt"/>
              <a:buAutoNum type="arabicPeriod"/>
            </a:pPr>
            <a:r>
              <a:rPr lang="en-US" b="1" i="0" dirty="0">
                <a:solidFill>
                  <a:srgbClr val="374151"/>
                </a:solidFill>
                <a:effectLst/>
                <a:latin typeface="Söhne"/>
              </a:rPr>
              <a:t>What we will need</a:t>
            </a:r>
            <a:r>
              <a:rPr lang="en-US" b="0" i="0" dirty="0">
                <a:solidFill>
                  <a:srgbClr val="374151"/>
                </a:solidFill>
                <a:effectLst/>
                <a:latin typeface="Söhne"/>
              </a:rPr>
              <a:t>: Anticipating future needs and preparing for upcoming challenges or changes in the regulatory landscape.</a:t>
            </a:r>
          </a:p>
          <a:p>
            <a:pPr algn="l">
              <a:buFont typeface="+mj-lt"/>
              <a:buAutoNum type="arabicPeriod"/>
            </a:pPr>
            <a:r>
              <a:rPr lang="en-US" b="1" i="0" dirty="0">
                <a:solidFill>
                  <a:srgbClr val="374151"/>
                </a:solidFill>
                <a:effectLst/>
                <a:latin typeface="Söhne"/>
              </a:rPr>
              <a:t>Knowledge Building Capacity</a:t>
            </a:r>
            <a:r>
              <a:rPr lang="en-US" b="0" i="0" dirty="0">
                <a:solidFill>
                  <a:srgbClr val="374151"/>
                </a:solidFill>
                <a:effectLst/>
                <a:latin typeface="Söhne"/>
              </a:rPr>
              <a:t>:</a:t>
            </a:r>
          </a:p>
          <a:p>
            <a:pPr marL="742950" lvl="1" indent="-285750" algn="l">
              <a:buFont typeface="+mj-lt"/>
              <a:buAutoNum type="arabicPeriod"/>
            </a:pPr>
            <a:r>
              <a:rPr lang="en-US" b="1" i="0" dirty="0">
                <a:solidFill>
                  <a:srgbClr val="374151"/>
                </a:solidFill>
                <a:effectLst/>
                <a:latin typeface="Söhne"/>
              </a:rPr>
              <a:t>Share learnings from assessments</a:t>
            </a:r>
            <a:r>
              <a:rPr lang="en-US" b="0" i="0" dirty="0">
                <a:solidFill>
                  <a:srgbClr val="374151"/>
                </a:solidFill>
                <a:effectLst/>
                <a:latin typeface="Söhne"/>
              </a:rPr>
              <a:t>: Disseminating findings and insights gained from regulatory assessments to improve future processes.</a:t>
            </a:r>
          </a:p>
          <a:p>
            <a:pPr marL="742950" lvl="1" indent="-285750" algn="l">
              <a:buFont typeface="+mj-lt"/>
              <a:buAutoNum type="arabicPeriod"/>
            </a:pPr>
            <a:r>
              <a:rPr lang="en-US" b="1" i="0" dirty="0">
                <a:solidFill>
                  <a:srgbClr val="374151"/>
                </a:solidFill>
                <a:effectLst/>
                <a:latin typeface="Söhne"/>
              </a:rPr>
              <a:t>Training and development of network</a:t>
            </a:r>
            <a:r>
              <a:rPr lang="en-US" b="0" i="0" dirty="0">
                <a:solidFill>
                  <a:srgbClr val="374151"/>
                </a:solidFill>
                <a:effectLst/>
                <a:latin typeface="Söhne"/>
              </a:rPr>
              <a:t>: Focusing on the education and professional development of the network's members to enhance their regulatory capabilities.</a:t>
            </a:r>
          </a:p>
          <a:p>
            <a:pPr algn="l">
              <a:buFont typeface="+mj-lt"/>
              <a:buAutoNum type="arabicPeriod"/>
            </a:pPr>
            <a:r>
              <a:rPr lang="en-US" b="1" i="0" dirty="0">
                <a:solidFill>
                  <a:srgbClr val="374151"/>
                </a:solidFill>
                <a:effectLst/>
                <a:latin typeface="Söhne"/>
              </a:rPr>
              <a:t>Expertise Network</a:t>
            </a:r>
            <a:r>
              <a:rPr lang="en-US" b="0" i="0" dirty="0">
                <a:solidFill>
                  <a:srgbClr val="374151"/>
                </a:solidFill>
                <a:effectLst/>
                <a:latin typeface="Söhne"/>
              </a:rPr>
              <a:t>:</a:t>
            </a:r>
          </a:p>
          <a:p>
            <a:pPr marL="742950" lvl="1" indent="-285750" algn="l">
              <a:buFont typeface="+mj-lt"/>
              <a:buAutoNum type="arabicPeriod"/>
            </a:pPr>
            <a:r>
              <a:rPr lang="en-US" b="1" i="0" dirty="0">
                <a:solidFill>
                  <a:srgbClr val="374151"/>
                </a:solidFill>
                <a:effectLst/>
                <a:latin typeface="Söhne"/>
              </a:rPr>
              <a:t>Build links across NCAs</a:t>
            </a:r>
            <a:r>
              <a:rPr lang="en-US" b="0" i="0" dirty="0">
                <a:solidFill>
                  <a:srgbClr val="374151"/>
                </a:solidFill>
                <a:effectLst/>
                <a:latin typeface="Söhne"/>
              </a:rPr>
              <a:t>: Establishing and strengthening connections among National Competent Authorities (NCAs) for better coordination and sharing of expertise.</a:t>
            </a:r>
          </a:p>
          <a:p>
            <a:pPr marL="742950" lvl="1" indent="-285750" algn="l">
              <a:buFont typeface="+mj-lt"/>
              <a:buAutoNum type="arabicPeriod"/>
            </a:pPr>
            <a:r>
              <a:rPr lang="en-US" b="1" i="0" dirty="0">
                <a:solidFill>
                  <a:srgbClr val="374151"/>
                </a:solidFill>
                <a:effectLst/>
                <a:latin typeface="Söhne"/>
              </a:rPr>
              <a:t>With academia</a:t>
            </a:r>
            <a:r>
              <a:rPr lang="en-US" b="0" i="0" dirty="0">
                <a:solidFill>
                  <a:srgbClr val="374151"/>
                </a:solidFill>
                <a:effectLst/>
                <a:latin typeface="Söhne"/>
              </a:rPr>
              <a:t>: Collaborating with academic institutions to incorporate the latest scientific research and methodologies into regulatory practices.</a:t>
            </a:r>
          </a:p>
          <a:p>
            <a:pPr algn="l">
              <a:buFont typeface="+mj-lt"/>
              <a:buAutoNum type="arabicPeriod"/>
            </a:pPr>
            <a:r>
              <a:rPr lang="en-US" b="1" i="0" dirty="0">
                <a:solidFill>
                  <a:srgbClr val="374151"/>
                </a:solidFill>
                <a:effectLst/>
                <a:latin typeface="Söhne"/>
              </a:rPr>
              <a:t>Global Leader</a:t>
            </a:r>
            <a:r>
              <a:rPr lang="en-US" b="0" i="0" dirty="0">
                <a:solidFill>
                  <a:srgbClr val="374151"/>
                </a:solidFill>
                <a:effectLst/>
                <a:latin typeface="Söhne"/>
              </a:rPr>
              <a:t>:</a:t>
            </a:r>
          </a:p>
          <a:p>
            <a:pPr marL="742950" lvl="1" indent="-285750" algn="l">
              <a:buFont typeface="+mj-lt"/>
              <a:buAutoNum type="arabicPeriod"/>
            </a:pPr>
            <a:r>
              <a:rPr lang="en-US" b="1" i="0" dirty="0">
                <a:solidFill>
                  <a:srgbClr val="374151"/>
                </a:solidFill>
                <a:effectLst/>
                <a:latin typeface="Söhne"/>
              </a:rPr>
              <a:t>Work with international regulatory partners</a:t>
            </a:r>
            <a:r>
              <a:rPr lang="en-US" b="0" i="0" dirty="0">
                <a:solidFill>
                  <a:srgbClr val="374151"/>
                </a:solidFill>
                <a:effectLst/>
                <a:latin typeface="Söhne"/>
              </a:rPr>
              <a:t>: Engaging with regulatory bodies from around the world to harmonize standards and practices.</a:t>
            </a:r>
          </a:p>
          <a:p>
            <a:pPr marL="742950" lvl="1" indent="-285750" algn="l">
              <a:buFont typeface="+mj-lt"/>
              <a:buAutoNum type="arabicPeriod"/>
            </a:pPr>
            <a:r>
              <a:rPr lang="en-US" b="1" i="0" dirty="0">
                <a:solidFill>
                  <a:srgbClr val="374151"/>
                </a:solidFill>
                <a:effectLst/>
                <a:latin typeface="Söhne"/>
              </a:rPr>
              <a:t>Leading voice in global collaborations</a:t>
            </a:r>
            <a:r>
              <a:rPr lang="en-US" b="0" i="0" dirty="0">
                <a:solidFill>
                  <a:srgbClr val="374151"/>
                </a:solidFill>
                <a:effectLst/>
                <a:latin typeface="Söhne"/>
              </a:rPr>
              <a:t>: Taking a prominent role in international discussions and initiatives to shape the global regulatory framework.</a:t>
            </a:r>
          </a:p>
          <a:p>
            <a:pPr algn="l"/>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6</a:t>
            </a:fld>
            <a:endParaRPr lang="en-US"/>
          </a:p>
        </p:txBody>
      </p:sp>
    </p:spTree>
    <p:extLst>
      <p:ext uri="{BB962C8B-B14F-4D97-AF65-F5344CB8AC3E}">
        <p14:creationId xmlns:p14="http://schemas.microsoft.com/office/powerpoint/2010/main" val="3452580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 questions (hypothetical) for a panel representing various regulators</a:t>
            </a:r>
          </a:p>
          <a:p>
            <a:r>
              <a:rPr lang="en-GB" dirty="0"/>
              <a:t>Interesting discussions, with considerable openness in response from panel</a:t>
            </a:r>
            <a:endParaRPr lang="en-US" dirty="0"/>
          </a:p>
          <a:p>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7</a:t>
            </a:fld>
            <a:endParaRPr lang="en-US"/>
          </a:p>
        </p:txBody>
      </p:sp>
    </p:spTree>
    <p:extLst>
      <p:ext uri="{BB962C8B-B14F-4D97-AF65-F5344CB8AC3E}">
        <p14:creationId xmlns:p14="http://schemas.microsoft.com/office/powerpoint/2010/main" val="4241097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fr-FR" b="0" dirty="0"/>
              <a:t>Fredrik </a:t>
            </a:r>
            <a:r>
              <a:rPr lang="fr-FR" b="0" dirty="0" err="1"/>
              <a:t>Öhrn</a:t>
            </a:r>
            <a:r>
              <a:rPr lang="fr-FR" b="0" dirty="0"/>
              <a:t>, PhD Senior Scientific </a:t>
            </a:r>
            <a:r>
              <a:rPr lang="fr-FR" b="0" dirty="0" err="1"/>
              <a:t>Director</a:t>
            </a:r>
            <a:r>
              <a:rPr lang="fr-FR" b="0" dirty="0"/>
              <a:t>, Quantitative Sciences Consulting</a:t>
            </a:r>
          </a:p>
          <a:p>
            <a:pPr algn="l">
              <a:buFont typeface="+mj-lt"/>
              <a:buNone/>
            </a:pPr>
            <a:endParaRPr lang="fr-FR" b="0" i="0" dirty="0">
              <a:solidFill>
                <a:srgbClr val="374151"/>
              </a:solidFill>
              <a:effectLst/>
              <a:latin typeface="Söhne"/>
            </a:endParaRPr>
          </a:p>
          <a:p>
            <a:pPr algn="l">
              <a:buFont typeface="+mj-lt"/>
              <a:buNone/>
            </a:pPr>
            <a:r>
              <a:rPr lang="en-US" b="0" i="0" dirty="0">
                <a:solidFill>
                  <a:srgbClr val="374151"/>
                </a:solidFill>
                <a:effectLst/>
                <a:latin typeface="Söhne"/>
              </a:rPr>
              <a:t>Frederick Ern from Jansen (Johnson and Johnson) presents a question about obtaining approval for a combination drug through a trial with four arms: a control, two monotherapies (M1 and M2), and a combination of the two (M1+M2). His main concern is demonstrating the superiority of the combination over the control and potentially over the monotherapies, acknowledging the regulatory challenges of doing so based solely on such comparisons.</a:t>
            </a:r>
          </a:p>
        </p:txBody>
      </p:sp>
      <p:sp>
        <p:nvSpPr>
          <p:cNvPr id="4" name="Slide Number Placeholder 3"/>
          <p:cNvSpPr>
            <a:spLocks noGrp="1"/>
          </p:cNvSpPr>
          <p:nvPr>
            <p:ph type="sldNum" sz="quarter" idx="5"/>
          </p:nvPr>
        </p:nvSpPr>
        <p:spPr/>
        <p:txBody>
          <a:bodyPr/>
          <a:lstStyle/>
          <a:p>
            <a:fld id="{E8B9AC0F-DFC4-E54C-8B72-5F16A7B80B33}" type="slidenum">
              <a:rPr lang="en-US" smtClean="0"/>
              <a:t>8</a:t>
            </a:fld>
            <a:endParaRPr lang="en-US"/>
          </a:p>
        </p:txBody>
      </p:sp>
    </p:spTree>
    <p:extLst>
      <p:ext uri="{BB962C8B-B14F-4D97-AF65-F5344CB8AC3E}">
        <p14:creationId xmlns:p14="http://schemas.microsoft.com/office/powerpoint/2010/main" val="81081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 indicates that to support the regulatory approval of the combination therapy M1+M2, it may be necessary to demonstrate that the combination adds efficacy beyond what each of the monotherapies, M1 and M2, offers. This involves showing that M1+M2 is superior not only to the control arm but also to each of the monotherapies individually. The rationale behind this approach is to prove that each component of the combination contributes significantly to the overall efficacy, thereby justifying the use of the combination over the use of either component alone.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This requirement is consistent with regulatory expectations for combination therapies, where the added complexity of combining drugs mandates a clear demonstration of added benefit. It ensures that the combination therapy provides a meaningful therapeutic advantage, such as increased efficacy or reduced side effects, compared to the monotherapies. </a:t>
            </a:r>
          </a:p>
          <a:p>
            <a:pPr algn="l">
              <a:buFont typeface="+mj-lt"/>
              <a:buAutoNum type="arabicPeriod"/>
            </a:pPr>
            <a:endParaRPr lang="en-US" b="0" i="0" dirty="0">
              <a:solidFill>
                <a:srgbClr val="374151"/>
              </a:solidFill>
              <a:effectLst/>
              <a:latin typeface="Söhne"/>
            </a:endParaRPr>
          </a:p>
          <a:p>
            <a:r>
              <a:rPr lang="en-US" dirty="0"/>
              <a:t>M1+M2 vs. C: This comparison is critical to establish the efficacy of the combination therapy over the control, serving as the primary basis for regulatory approval.</a:t>
            </a:r>
          </a:p>
          <a:p>
            <a:r>
              <a:rPr lang="en-US" dirty="0"/>
              <a:t>M1+M2 vs. M1 and M1+M2 vs. M2: These comparisons are necessary to demonstrate that the combination therapy is superior to each monotherapy, indicating that each component adds to the efficacy of the combination.</a:t>
            </a:r>
          </a:p>
          <a:p>
            <a:r>
              <a:rPr lang="en-US" dirty="0"/>
              <a:t>M1 vs. C and M2 vs. C: While these comparisons may be of interest, especially if M1 and M2 are not yet approved therapies, the primary focus is often on the combination therapy. However, demonstrating that each monotherapy is effective over control can support the rationale for their combination.</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dirty="0"/>
              <a:t>The requirement to control FWER in these comparisons ensures that the conclusions drawn from the trial are reliable and not a result of chance due to multiple testing. Typically, the most stringent controls are applied to the primary endpoints, particularly those comparisons that are essential for the trial's objectives (e.g., M1+M2 vs. C, M1+M2 vs. M1, M1+M2 vs. M2).</a:t>
            </a:r>
          </a:p>
          <a:p>
            <a:pPr algn="l">
              <a:buFont typeface="+mj-lt"/>
              <a:buNone/>
            </a:pPr>
            <a:r>
              <a:rPr lang="en-US" b="0" i="0" dirty="0">
                <a:solidFill>
                  <a:srgbClr val="374151"/>
                </a:solidFill>
                <a:effectLst/>
                <a:latin typeface="Söhne"/>
              </a:rPr>
              <a:t> </a:t>
            </a:r>
          </a:p>
          <a:p>
            <a:pPr algn="l">
              <a:buFont typeface="+mj-lt"/>
              <a:buAutoNum type="arabicPeriod"/>
            </a:pPr>
            <a:r>
              <a:rPr lang="en-US" b="0" i="0" dirty="0">
                <a:solidFill>
                  <a:srgbClr val="374151"/>
                </a:solidFill>
                <a:effectLst/>
                <a:latin typeface="Söhne"/>
              </a:rPr>
              <a:t>Participants discuss the importance of demonstrating the individual contributions of M1 and M2 to the efficacy of M1+M2, as well as the complexities involved in such a trial design, including multiplicity control and interim analysis. </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They emphasize the need for a strong standard of evidence, especially for combination drugs, and the importance of engaging with health authorities early on. </a:t>
            </a:r>
          </a:p>
          <a:p>
            <a:pPr algn="l">
              <a:buFont typeface="+mj-lt"/>
              <a:buAutoNum type="arabicPeriod"/>
            </a:pPr>
            <a:endParaRPr lang="en-US" b="0" i="0" dirty="0">
              <a:solidFill>
                <a:srgbClr val="374151"/>
              </a:solidFill>
              <a:effectLst/>
              <a:latin typeface="Söhne"/>
            </a:endParaRPr>
          </a:p>
          <a:p>
            <a:pPr algn="l">
              <a:buFont typeface="+mj-lt"/>
              <a:buAutoNum type="arabicPeriod"/>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8B9AC0F-DFC4-E54C-8B72-5F16A7B80B33}" type="slidenum">
              <a:rPr lang="en-US" smtClean="0"/>
              <a:t>9</a:t>
            </a:fld>
            <a:endParaRPr lang="en-US"/>
          </a:p>
        </p:txBody>
      </p:sp>
    </p:spTree>
    <p:extLst>
      <p:ext uri="{BB962C8B-B14F-4D97-AF65-F5344CB8AC3E}">
        <p14:creationId xmlns:p14="http://schemas.microsoft.com/office/powerpoint/2010/main" val="3914375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Andreas Brandt (</a:t>
            </a:r>
            <a:r>
              <a:rPr lang="en-US" b="0" i="0" dirty="0" err="1">
                <a:solidFill>
                  <a:srgbClr val="373A3C"/>
                </a:solidFill>
                <a:effectLst/>
                <a:latin typeface="Source Sans Pro" panose="020B0503030403020204" pitchFamily="34" charset="0"/>
              </a:rPr>
              <a:t>BfArM</a:t>
            </a:r>
            <a:r>
              <a:rPr lang="en-US" b="0" i="0" dirty="0">
                <a:solidFill>
                  <a:srgbClr val="373A3C"/>
                </a:solidFill>
                <a:effectLst/>
                <a:latin typeface="Source Sans Pro" panose="020B0503030403020204" pitchFamily="34" charset="0"/>
              </a:rPr>
              <a:t>, EMA)</a:t>
            </a:r>
          </a:p>
          <a:p>
            <a:r>
              <a:rPr lang="en-US" b="0" i="0" dirty="0">
                <a:solidFill>
                  <a:srgbClr val="373A3C"/>
                </a:solidFill>
                <a:effectLst/>
                <a:latin typeface="Source Sans Pro" panose="020B0503030403020204" pitchFamily="34" charset="0"/>
              </a:rPr>
              <a:t>Courtney Schiffman (Genentech Roche)</a:t>
            </a:r>
            <a:br>
              <a:rPr lang="en-US" dirty="0">
                <a:effectLst/>
              </a:rPr>
            </a:br>
            <a:r>
              <a:rPr lang="en-US" dirty="0">
                <a:effectLst/>
              </a:rPr>
              <a:t>Daniel Rubin (FDA)</a:t>
            </a:r>
            <a:endParaRPr lang="en-US" dirty="0"/>
          </a:p>
        </p:txBody>
      </p:sp>
      <p:sp>
        <p:nvSpPr>
          <p:cNvPr id="4" name="Slide Number Placeholder 3"/>
          <p:cNvSpPr>
            <a:spLocks noGrp="1"/>
          </p:cNvSpPr>
          <p:nvPr>
            <p:ph type="sldNum" sz="quarter" idx="5"/>
          </p:nvPr>
        </p:nvSpPr>
        <p:spPr/>
        <p:txBody>
          <a:bodyPr/>
          <a:lstStyle/>
          <a:p>
            <a:fld id="{E8B9AC0F-DFC4-E54C-8B72-5F16A7B80B33}" type="slidenum">
              <a:rPr lang="en-US" smtClean="0"/>
              <a:t>10</a:t>
            </a:fld>
            <a:endParaRPr lang="en-US"/>
          </a:p>
        </p:txBody>
      </p:sp>
    </p:spTree>
    <p:extLst>
      <p:ext uri="{BB962C8B-B14F-4D97-AF65-F5344CB8AC3E}">
        <p14:creationId xmlns:p14="http://schemas.microsoft.com/office/powerpoint/2010/main" val="1081730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8" Type="http://schemas.openxmlformats.org/officeDocument/2006/relationships/hyperlink" Target="https://www.youtube.com/user/ICONPlc" TargetMode="Externa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hyperlink" Target="https://www.linkedin.com/company/icon-plc-2" TargetMode="External"/><Relationship Id="rId1" Type="http://schemas.openxmlformats.org/officeDocument/2006/relationships/slideMaster" Target="../slideMasters/slideMaster1.xml"/><Relationship Id="rId6" Type="http://schemas.openxmlformats.org/officeDocument/2006/relationships/hyperlink" Target="https://www.facebook.com/icon.plc.profile/" TargetMode="External"/><Relationship Id="rId5" Type="http://schemas.openxmlformats.org/officeDocument/2006/relationships/image" Target="../media/image36.png"/><Relationship Id="rId10" Type="http://schemas.openxmlformats.org/officeDocument/2006/relationships/image" Target="../media/image39.emf"/><Relationship Id="rId4" Type="http://schemas.openxmlformats.org/officeDocument/2006/relationships/hyperlink" Target="https://twitter.com/ICONplc?ref_src=twsrc%5Egoogle%7Ctwcamp%5Eserp%7Ctwgr%5Eauthor" TargetMode="External"/><Relationship Id="rId9" Type="http://schemas.openxmlformats.org/officeDocument/2006/relationships/image" Target="../media/image38.png"/></Relationships>
</file>

<file path=ppt/slideLayouts/_rels/slideLayout85.xml.rels><?xml version="1.0" encoding="UTF-8" standalone="yes"?>
<Relationships xmlns="http://schemas.openxmlformats.org/package/2006/relationships"><Relationship Id="rId8" Type="http://schemas.openxmlformats.org/officeDocument/2006/relationships/hyperlink" Target="https://www.youtube.com/user/ICONPlc" TargetMode="Externa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hyperlink" Target="https://www.linkedin.com/company/icon-plc-2" TargetMode="External"/><Relationship Id="rId1" Type="http://schemas.openxmlformats.org/officeDocument/2006/relationships/slideMaster" Target="../slideMasters/slideMaster1.xml"/><Relationship Id="rId6" Type="http://schemas.openxmlformats.org/officeDocument/2006/relationships/hyperlink" Target="https://www.facebook.com/icon.plc.profile/" TargetMode="External"/><Relationship Id="rId5" Type="http://schemas.openxmlformats.org/officeDocument/2006/relationships/image" Target="../media/image36.png"/><Relationship Id="rId10" Type="http://schemas.openxmlformats.org/officeDocument/2006/relationships/image" Target="../media/image39.emf"/><Relationship Id="rId4" Type="http://schemas.openxmlformats.org/officeDocument/2006/relationships/hyperlink" Target="https://twitter.com/ICONplc?ref_src=twsrc%5Egoogle%7Ctwcamp%5Eserp%7Ctwgr%5Eauthor" TargetMode="External"/><Relationship Id="rId9" Type="http://schemas.openxmlformats.org/officeDocument/2006/relationships/image" Target="../media/image38.png"/></Relationships>
</file>

<file path=ppt/slideLayouts/_rels/slideLayout86.xml.rels><?xml version="1.0" encoding="UTF-8" standalone="yes"?>
<Relationships xmlns="http://schemas.openxmlformats.org/package/2006/relationships"><Relationship Id="rId8" Type="http://schemas.openxmlformats.org/officeDocument/2006/relationships/hyperlink" Target="https://www.youtube.com/user/ICONPlc" TargetMode="Externa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hyperlink" Target="https://www.linkedin.com/company/icon-plc-2" TargetMode="External"/><Relationship Id="rId1" Type="http://schemas.openxmlformats.org/officeDocument/2006/relationships/slideMaster" Target="../slideMasters/slideMaster1.xml"/><Relationship Id="rId6" Type="http://schemas.openxmlformats.org/officeDocument/2006/relationships/hyperlink" Target="https://www.facebook.com/icon.plc.profile/" TargetMode="External"/><Relationship Id="rId5" Type="http://schemas.openxmlformats.org/officeDocument/2006/relationships/image" Target="../media/image36.png"/><Relationship Id="rId10" Type="http://schemas.openxmlformats.org/officeDocument/2006/relationships/image" Target="../media/image39.emf"/><Relationship Id="rId4" Type="http://schemas.openxmlformats.org/officeDocument/2006/relationships/hyperlink" Target="https://twitter.com/ICONplc?ref_src=twsrc%5Egoogle%7Ctwcamp%5Eserp%7Ctwgr%5Eauthor" TargetMode="External"/><Relationship Id="rId9" Type="http://schemas.openxmlformats.org/officeDocument/2006/relationships/image" Target="../media/image3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bg>
      <p:bgPr>
        <a:solidFill>
          <a:schemeClr val="tx1"/>
        </a:solidFill>
        <a:effectLst/>
      </p:bgPr>
    </p:bg>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0A3533AF-A96A-7343-894F-AC0FADD0F4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19" r="49311" b="31290"/>
          <a:stretch/>
        </p:blipFill>
        <p:spPr>
          <a:xfrm>
            <a:off x="4774019" y="0"/>
            <a:ext cx="4369982" cy="5143500"/>
          </a:xfrm>
          <a:prstGeom prst="rect">
            <a:avLst/>
          </a:prstGeom>
        </p:spPr>
      </p:pic>
      <p:sp>
        <p:nvSpPr>
          <p:cNvPr id="8" name="Title 7"/>
          <p:cNvSpPr>
            <a:spLocks noGrp="1"/>
          </p:cNvSpPr>
          <p:nvPr>
            <p:ph type="title" hasCustomPrompt="1"/>
          </p:nvPr>
        </p:nvSpPr>
        <p:spPr>
          <a:xfrm>
            <a:off x="460850" y="1749468"/>
            <a:ext cx="4104000" cy="949938"/>
          </a:xfrm>
          <a:prstGeom prst="rect">
            <a:avLst/>
          </a:prstGeom>
        </p:spPr>
        <p:txBody>
          <a:bodyPr/>
          <a:lstStyle>
            <a:lvl1pPr>
              <a:defRPr sz="2000">
                <a:solidFill>
                  <a:schemeClr val="bg2"/>
                </a:solidFill>
              </a:defRPr>
            </a:lvl1pPr>
          </a:lstStyle>
          <a:p>
            <a:r>
              <a:rPr lang="en-US" dirty="0"/>
              <a:t>Click to edit master title style</a:t>
            </a:r>
            <a:endParaRPr lang="en-GB" dirty="0"/>
          </a:p>
        </p:txBody>
      </p:sp>
      <p:sp>
        <p:nvSpPr>
          <p:cNvPr id="10" name="Text Placeholder 9"/>
          <p:cNvSpPr>
            <a:spLocks noGrp="1"/>
          </p:cNvSpPr>
          <p:nvPr>
            <p:ph type="body" sz="quarter" idx="11" hasCustomPrompt="1"/>
          </p:nvPr>
        </p:nvSpPr>
        <p:spPr>
          <a:xfrm>
            <a:off x="460850" y="2716213"/>
            <a:ext cx="4104000" cy="576262"/>
          </a:xfrm>
          <a:prstGeom prst="rect">
            <a:avLst/>
          </a:prstGeom>
        </p:spPr>
        <p:txBody>
          <a:bodyPr/>
          <a:lstStyle>
            <a:lvl1pPr marL="0" indent="0">
              <a:buNone/>
              <a:defRPr sz="1400">
                <a:solidFill>
                  <a:schemeClr val="bg1"/>
                </a:solidFill>
              </a:defRPr>
            </a:lvl1pPr>
          </a:lstStyle>
          <a:p>
            <a:pPr lvl="0"/>
            <a:r>
              <a:rPr lang="en-US" dirty="0"/>
              <a:t>Edit master text styles</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041899" y="288309"/>
            <a:ext cx="804672" cy="219455"/>
          </a:xfrm>
          <a:prstGeom prst="rect">
            <a:avLst/>
          </a:prstGeom>
        </p:spPr>
      </p:pic>
    </p:spTree>
    <p:extLst>
      <p:ext uri="{BB962C8B-B14F-4D97-AF65-F5344CB8AC3E}">
        <p14:creationId xmlns:p14="http://schemas.microsoft.com/office/powerpoint/2010/main" val="30216670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reserve="1">
  <p:cSld name="1_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2"/>
                </a:solidFill>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57200" y="1200161"/>
            <a:ext cx="3981450" cy="3394075"/>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705350" y="1200161"/>
            <a:ext cx="3981450" cy="3394075"/>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12"/>
          </p:nvPr>
        </p:nvSpPr>
        <p:spPr/>
        <p:txBody>
          <a:bodyPr/>
          <a:lstStyle/>
          <a:p>
            <a:fld id="{9006A104-EB2E-4D2A-BC7D-4B0E21063193}" type="slidenum">
              <a:rPr lang="en-GB" smtClean="0"/>
              <a:t>‹#›</a:t>
            </a:fld>
            <a:endParaRPr lang="en-GB" dirty="0"/>
          </a:p>
        </p:txBody>
      </p:sp>
      <p:cxnSp>
        <p:nvCxnSpPr>
          <p:cNvPr id="6" name="Straight Connector 5"/>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394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5" name="Slide Number Placeholder 4"/>
          <p:cNvSpPr>
            <a:spLocks noGrp="1"/>
          </p:cNvSpPr>
          <p:nvPr>
            <p:ph type="sldNum" sz="quarter" idx="12"/>
          </p:nvPr>
        </p:nvSpPr>
        <p:spPr/>
        <p:txBody>
          <a:bodyPr/>
          <a:lstStyle/>
          <a:p>
            <a:fld id="{9006A104-EB2E-4D2A-BC7D-4B0E21063193}" type="slidenum">
              <a:rPr lang="en-GB" smtClean="0"/>
              <a:t>‹#›</a:t>
            </a:fld>
            <a:endParaRPr lang="en-GB" dirty="0"/>
          </a:p>
        </p:txBody>
      </p:sp>
    </p:spTree>
    <p:extLst>
      <p:ext uri="{BB962C8B-B14F-4D97-AF65-F5344CB8AC3E}">
        <p14:creationId xmlns:p14="http://schemas.microsoft.com/office/powerpoint/2010/main" val="1466733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1_Title Only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2"/>
                </a:solidFill>
              </a:defRPr>
            </a:lvl1pPr>
          </a:lstStyle>
          <a:p>
            <a:r>
              <a:rPr lang="en-US" dirty="0"/>
              <a:t>Click to edit master title style</a:t>
            </a:r>
            <a:endParaRPr lang="en-GB" dirty="0"/>
          </a:p>
        </p:txBody>
      </p:sp>
      <p:sp>
        <p:nvSpPr>
          <p:cNvPr id="5" name="Slide Number Placeholder 4"/>
          <p:cNvSpPr>
            <a:spLocks noGrp="1"/>
          </p:cNvSpPr>
          <p:nvPr>
            <p:ph type="sldNum" sz="quarter" idx="12"/>
          </p:nvPr>
        </p:nvSpPr>
        <p:spPr/>
        <p:txBody>
          <a:bodyPr/>
          <a:lstStyle/>
          <a:p>
            <a:fld id="{9006A104-EB2E-4D2A-BC7D-4B0E21063193}" type="slidenum">
              <a:rPr lang="en-GB" smtClean="0"/>
              <a:t>‹#›</a:t>
            </a:fld>
            <a:endParaRPr lang="en-GB" dirty="0"/>
          </a:p>
        </p:txBody>
      </p:sp>
      <p:cxnSp>
        <p:nvCxnSpPr>
          <p:cNvPr id="4" name="Straight Connector 3"/>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130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2_Title Only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2"/>
                </a:solidFill>
              </a:defRPr>
            </a:lvl1pPr>
          </a:lstStyle>
          <a:p>
            <a:r>
              <a:rPr lang="en-US" dirty="0"/>
              <a:t>Click to edit master title style</a:t>
            </a:r>
            <a:endParaRPr lang="en-GB" dirty="0"/>
          </a:p>
        </p:txBody>
      </p:sp>
      <p:sp>
        <p:nvSpPr>
          <p:cNvPr id="5" name="Slide Number Placeholder 4"/>
          <p:cNvSpPr>
            <a:spLocks noGrp="1"/>
          </p:cNvSpPr>
          <p:nvPr>
            <p:ph type="sldNum" sz="quarter" idx="12"/>
          </p:nvPr>
        </p:nvSpPr>
        <p:spPr/>
        <p:txBody>
          <a:bodyPr/>
          <a:lstStyle/>
          <a:p>
            <a:fld id="{9006A104-EB2E-4D2A-BC7D-4B0E21063193}" type="slidenum">
              <a:rPr lang="en-GB" smtClean="0"/>
              <a:t>‹#›</a:t>
            </a:fld>
            <a:endParaRPr lang="en-GB" dirty="0"/>
          </a:p>
        </p:txBody>
      </p:sp>
      <p:cxnSp>
        <p:nvCxnSpPr>
          <p:cNvPr id="4" name="Straight Connector 3"/>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107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resenter Slide">
    <p:spTree>
      <p:nvGrpSpPr>
        <p:cNvPr id="1" name=""/>
        <p:cNvGrpSpPr/>
        <p:nvPr/>
      </p:nvGrpSpPr>
      <p:grpSpPr>
        <a:xfrm>
          <a:off x="0" y="0"/>
          <a:ext cx="0" cy="0"/>
          <a:chOff x="0" y="0"/>
          <a:chExt cx="0" cy="0"/>
        </a:xfrm>
      </p:grpSpPr>
      <p:sp>
        <p:nvSpPr>
          <p:cNvPr id="9" name="Oval 8"/>
          <p:cNvSpPr/>
          <p:nvPr userDrawn="1"/>
        </p:nvSpPr>
        <p:spPr>
          <a:xfrm>
            <a:off x="5192410" y="1455427"/>
            <a:ext cx="2410226" cy="24102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21"/>
          <p:cNvSpPr>
            <a:spLocks noGrp="1"/>
          </p:cNvSpPr>
          <p:nvPr>
            <p:ph type="pic" sz="quarter" idx="10" hasCustomPrompt="1"/>
          </p:nvPr>
        </p:nvSpPr>
        <p:spPr>
          <a:xfrm>
            <a:off x="5275453" y="1539837"/>
            <a:ext cx="2242942" cy="2242942"/>
          </a:xfrm>
          <a:prstGeom prst="ellipse">
            <a:avLst/>
          </a:prstGeom>
          <a:ln>
            <a:noFill/>
          </a:ln>
        </p:spPr>
        <p:txBody>
          <a:bodyPr anchor="t">
            <a:normAutofit/>
          </a:bodyPr>
          <a:lstStyle>
            <a:lvl1pPr marL="0" indent="0" algn="ctr">
              <a:buNone/>
              <a:defRPr sz="1300" baseline="0">
                <a:solidFill>
                  <a:schemeClr val="bg1"/>
                </a:solidFill>
              </a:defRPr>
            </a:lvl1pPr>
          </a:lstStyle>
          <a:p>
            <a:r>
              <a:rPr lang="en-US" dirty="0"/>
              <a:t>Insert Picture</a:t>
            </a:r>
          </a:p>
        </p:txBody>
      </p:sp>
      <p:sp>
        <p:nvSpPr>
          <p:cNvPr id="11" name="Text Placeholder 13"/>
          <p:cNvSpPr>
            <a:spLocks noGrp="1"/>
          </p:cNvSpPr>
          <p:nvPr>
            <p:ph type="body" sz="quarter" idx="12" hasCustomPrompt="1"/>
          </p:nvPr>
        </p:nvSpPr>
        <p:spPr>
          <a:xfrm>
            <a:off x="1409029" y="2843165"/>
            <a:ext cx="2891723" cy="368709"/>
          </a:xfrm>
          <a:prstGeom prst="rect">
            <a:avLst/>
          </a:prstGeom>
        </p:spPr>
        <p:txBody>
          <a:bodyPr vert="horz" anchor="t">
            <a:noAutofit/>
          </a:bodyPr>
          <a:lstStyle>
            <a:lvl1pPr marL="0" indent="0">
              <a:lnSpc>
                <a:spcPct val="100000"/>
              </a:lnSpc>
              <a:spcBef>
                <a:spcPts val="0"/>
              </a:spcBef>
              <a:spcAft>
                <a:spcPts val="0"/>
              </a:spcAft>
              <a:buNone/>
              <a:defRPr sz="1600" b="0" baseline="0">
                <a:solidFill>
                  <a:schemeClr val="tx1"/>
                </a:solidFill>
                <a:latin typeface="Arial"/>
                <a:cs typeface="Arial"/>
              </a:defRPr>
            </a:lvl1pPr>
          </a:lstStyle>
          <a:p>
            <a:pPr lvl="0"/>
            <a:r>
              <a:rPr lang="en-US" dirty="0"/>
              <a:t>Presenter’s name</a:t>
            </a:r>
          </a:p>
        </p:txBody>
      </p:sp>
      <p:sp>
        <p:nvSpPr>
          <p:cNvPr id="12" name="Text Placeholder 13"/>
          <p:cNvSpPr>
            <a:spLocks noGrp="1"/>
          </p:cNvSpPr>
          <p:nvPr>
            <p:ph type="body" sz="quarter" idx="13" hasCustomPrompt="1"/>
          </p:nvPr>
        </p:nvSpPr>
        <p:spPr>
          <a:xfrm>
            <a:off x="1409029" y="3310159"/>
            <a:ext cx="2891723" cy="762038"/>
          </a:xfrm>
          <a:prstGeom prst="rect">
            <a:avLst/>
          </a:prstGeom>
        </p:spPr>
        <p:txBody>
          <a:bodyPr vert="horz" anchor="t">
            <a:noAutofit/>
          </a:bodyPr>
          <a:lstStyle>
            <a:lvl1pPr marL="0" indent="0">
              <a:lnSpc>
                <a:spcPct val="100000"/>
              </a:lnSpc>
              <a:spcBef>
                <a:spcPts val="0"/>
              </a:spcBef>
              <a:spcAft>
                <a:spcPts val="0"/>
              </a:spcAft>
              <a:buNone/>
              <a:defRPr sz="1050" b="0" baseline="0">
                <a:solidFill>
                  <a:schemeClr val="tx1"/>
                </a:solidFill>
                <a:latin typeface="Arial"/>
                <a:cs typeface="Arial"/>
              </a:defRPr>
            </a:lvl1pPr>
          </a:lstStyle>
          <a:p>
            <a:pPr lvl="0"/>
            <a:r>
              <a:rPr lang="en-US" dirty="0"/>
              <a:t>Job title</a:t>
            </a:r>
          </a:p>
        </p:txBody>
      </p:sp>
      <p:cxnSp>
        <p:nvCxnSpPr>
          <p:cNvPr id="13" name="Straight Connector 12"/>
          <p:cNvCxnSpPr>
            <a:cxnSpLocks/>
          </p:cNvCxnSpPr>
          <p:nvPr userDrawn="1"/>
        </p:nvCxnSpPr>
        <p:spPr>
          <a:xfrm>
            <a:off x="1409029" y="2747846"/>
            <a:ext cx="80743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409029" y="1253618"/>
            <a:ext cx="2891723" cy="1392903"/>
          </a:xfrm>
          <a:prstGeom prst="rect">
            <a:avLst/>
          </a:prstGeom>
        </p:spPr>
        <p:txBody>
          <a:bodyPr anchor="b">
            <a:noAutofit/>
          </a:bodyPr>
          <a:lstStyle>
            <a:lvl1pPr algn="l">
              <a:defRPr sz="2200" b="1">
                <a:solidFill>
                  <a:schemeClr val="bg2"/>
                </a:solidFill>
              </a:defRPr>
            </a:lvl1pPr>
          </a:lstStyle>
          <a:p>
            <a:r>
              <a:rPr lang="en-US" dirty="0"/>
              <a:t>Click to edit Presentation title</a:t>
            </a:r>
            <a:endParaRPr lang="en-GB" dirty="0"/>
          </a:p>
        </p:txBody>
      </p:sp>
    </p:spTree>
    <p:extLst>
      <p:ext uri="{BB962C8B-B14F-4D97-AF65-F5344CB8AC3E}">
        <p14:creationId xmlns:p14="http://schemas.microsoft.com/office/powerpoint/2010/main" val="3321981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Headline Slide">
    <p:bg>
      <p:bgRef idx="1001">
        <a:schemeClr val="bg1"/>
      </p:bgRef>
    </p:bg>
    <p:spTree>
      <p:nvGrpSpPr>
        <p:cNvPr id="1" name=""/>
        <p:cNvGrpSpPr/>
        <p:nvPr/>
      </p:nvGrpSpPr>
      <p:grpSpPr>
        <a:xfrm>
          <a:off x="0" y="0"/>
          <a:ext cx="0" cy="0"/>
          <a:chOff x="0" y="0"/>
          <a:chExt cx="0" cy="0"/>
        </a:xfrm>
      </p:grpSpPr>
      <p:sp>
        <p:nvSpPr>
          <p:cNvPr id="6" name="Oval 5"/>
          <p:cNvSpPr/>
          <p:nvPr userDrawn="1"/>
        </p:nvSpPr>
        <p:spPr>
          <a:xfrm>
            <a:off x="4547368" y="732828"/>
            <a:ext cx="3601859" cy="3601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13"/>
          <p:cNvSpPr>
            <a:spLocks noGrp="1"/>
          </p:cNvSpPr>
          <p:nvPr>
            <p:ph type="body" sz="quarter" idx="13" hasCustomPrompt="1"/>
          </p:nvPr>
        </p:nvSpPr>
        <p:spPr>
          <a:xfrm>
            <a:off x="4898710" y="2560261"/>
            <a:ext cx="2891723" cy="734271"/>
          </a:xfrm>
          <a:prstGeom prst="rect">
            <a:avLst/>
          </a:prstGeom>
        </p:spPr>
        <p:txBody>
          <a:bodyPr vert="horz" anchor="t">
            <a:normAutofit/>
          </a:bodyPr>
          <a:lstStyle>
            <a:lvl1pPr marL="0" indent="0">
              <a:lnSpc>
                <a:spcPct val="100000"/>
              </a:lnSpc>
              <a:spcBef>
                <a:spcPts val="0"/>
              </a:spcBef>
              <a:spcAft>
                <a:spcPts val="0"/>
              </a:spcAft>
              <a:buNone/>
              <a:defRPr sz="1400" b="0" baseline="0">
                <a:solidFill>
                  <a:schemeClr val="tx1"/>
                </a:solidFill>
                <a:latin typeface="Arial"/>
                <a:cs typeface="Arial"/>
              </a:defRPr>
            </a:lvl1pPr>
          </a:lstStyle>
          <a:p>
            <a:pPr lvl="0"/>
            <a:r>
              <a:rPr lang="en-US" dirty="0"/>
              <a:t>Secondary Copy</a:t>
            </a:r>
          </a:p>
        </p:txBody>
      </p:sp>
      <p:sp>
        <p:nvSpPr>
          <p:cNvPr id="5" name="Title 1"/>
          <p:cNvSpPr>
            <a:spLocks noGrp="1"/>
          </p:cNvSpPr>
          <p:nvPr>
            <p:ph type="title" hasCustomPrompt="1"/>
          </p:nvPr>
        </p:nvSpPr>
        <p:spPr>
          <a:xfrm>
            <a:off x="4898710" y="1674333"/>
            <a:ext cx="2891723" cy="857250"/>
          </a:xfrm>
          <a:prstGeom prst="rect">
            <a:avLst/>
          </a:prstGeom>
        </p:spPr>
        <p:txBody>
          <a:bodyPr/>
          <a:lstStyle>
            <a:lvl1pPr algn="l">
              <a:spcBef>
                <a:spcPts val="0"/>
              </a:spcBef>
              <a:spcAft>
                <a:spcPts val="0"/>
              </a:spcAft>
              <a:defRPr sz="2200" b="1">
                <a:solidFill>
                  <a:schemeClr val="tx1"/>
                </a:solidFill>
              </a:defRPr>
            </a:lvl1pPr>
          </a:lstStyle>
          <a:p>
            <a:r>
              <a:rPr lang="en-US" dirty="0"/>
              <a:t>Click to edit Insight</a:t>
            </a:r>
            <a:endParaRPr lang="en-GB" dirty="0"/>
          </a:p>
        </p:txBody>
      </p:sp>
    </p:spTree>
    <p:extLst>
      <p:ext uri="{BB962C8B-B14F-4D97-AF65-F5344CB8AC3E}">
        <p14:creationId xmlns:p14="http://schemas.microsoft.com/office/powerpoint/2010/main" val="268136065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Headline Slide">
    <p:bg>
      <p:bgPr>
        <a:solidFill>
          <a:schemeClr val="bg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A88224B-4DC5-9C4F-B977-E460D9009508}"/>
              </a:ext>
            </a:extLst>
          </p:cNvPr>
          <p:cNvSpPr/>
          <p:nvPr userDrawn="1"/>
        </p:nvSpPr>
        <p:spPr>
          <a:xfrm>
            <a:off x="4547368" y="732828"/>
            <a:ext cx="3601859" cy="3601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3"/>
          <p:cNvSpPr>
            <a:spLocks noGrp="1"/>
          </p:cNvSpPr>
          <p:nvPr>
            <p:ph type="body" sz="quarter" idx="13" hasCustomPrompt="1"/>
          </p:nvPr>
        </p:nvSpPr>
        <p:spPr>
          <a:xfrm>
            <a:off x="4963981" y="2551871"/>
            <a:ext cx="2891723" cy="734271"/>
          </a:xfrm>
          <a:prstGeom prst="rect">
            <a:avLst/>
          </a:prstGeom>
        </p:spPr>
        <p:txBody>
          <a:bodyPr vert="horz" anchor="t">
            <a:normAutofit/>
          </a:bodyPr>
          <a:lstStyle>
            <a:lvl1pPr marL="0" indent="0">
              <a:lnSpc>
                <a:spcPct val="100000"/>
              </a:lnSpc>
              <a:spcBef>
                <a:spcPts val="0"/>
              </a:spcBef>
              <a:spcAft>
                <a:spcPts val="0"/>
              </a:spcAft>
              <a:buNone/>
              <a:defRPr sz="1400" b="0" baseline="0">
                <a:solidFill>
                  <a:schemeClr val="bg1"/>
                </a:solidFill>
                <a:latin typeface="Arial"/>
                <a:cs typeface="Arial"/>
              </a:defRPr>
            </a:lvl1pPr>
          </a:lstStyle>
          <a:p>
            <a:pPr lvl="0"/>
            <a:r>
              <a:rPr lang="en-US" dirty="0"/>
              <a:t>Secondary Copy</a:t>
            </a:r>
          </a:p>
        </p:txBody>
      </p:sp>
      <p:sp>
        <p:nvSpPr>
          <p:cNvPr id="5" name="Title 1"/>
          <p:cNvSpPr>
            <a:spLocks noGrp="1"/>
          </p:cNvSpPr>
          <p:nvPr>
            <p:ph type="title" hasCustomPrompt="1"/>
          </p:nvPr>
        </p:nvSpPr>
        <p:spPr>
          <a:xfrm>
            <a:off x="4967707" y="1668114"/>
            <a:ext cx="2891723" cy="857250"/>
          </a:xfrm>
          <a:prstGeom prst="rect">
            <a:avLst/>
          </a:prstGeom>
        </p:spPr>
        <p:txBody>
          <a:bodyPr/>
          <a:lstStyle>
            <a:lvl1pPr algn="l">
              <a:spcBef>
                <a:spcPts val="0"/>
              </a:spcBef>
              <a:spcAft>
                <a:spcPts val="0"/>
              </a:spcAft>
              <a:defRPr sz="2200" b="1">
                <a:solidFill>
                  <a:schemeClr val="bg1"/>
                </a:solidFill>
              </a:defRPr>
            </a:lvl1pPr>
          </a:lstStyle>
          <a:p>
            <a:r>
              <a:rPr lang="en-US" dirty="0"/>
              <a:t>Click to edit Insight</a:t>
            </a:r>
            <a:endParaRPr lang="en-GB" dirty="0"/>
          </a:p>
        </p:txBody>
      </p:sp>
    </p:spTree>
    <p:extLst>
      <p:ext uri="{BB962C8B-B14F-4D97-AF65-F5344CB8AC3E}">
        <p14:creationId xmlns:p14="http://schemas.microsoft.com/office/powerpoint/2010/main" val="1273277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Slide_5 bullets">
    <p:bg>
      <p:bgPr>
        <a:solidFill>
          <a:schemeClr val="bg1"/>
        </a:solidFill>
        <a:effectLst/>
      </p:bgPr>
    </p:bg>
    <p:spTree>
      <p:nvGrpSpPr>
        <p:cNvPr id="1" name=""/>
        <p:cNvGrpSpPr/>
        <p:nvPr/>
      </p:nvGrpSpPr>
      <p:grpSpPr>
        <a:xfrm>
          <a:off x="0" y="0"/>
          <a:ext cx="0" cy="0"/>
          <a:chOff x="0" y="0"/>
          <a:chExt cx="0" cy="0"/>
        </a:xfrm>
      </p:grpSpPr>
      <p:cxnSp>
        <p:nvCxnSpPr>
          <p:cNvPr id="29" name="Straight Connector 28"/>
          <p:cNvCxnSpPr>
            <a:cxnSpLocks/>
          </p:cNvCxnSpPr>
          <p:nvPr userDrawn="1"/>
        </p:nvCxnSpPr>
        <p:spPr>
          <a:xfrm>
            <a:off x="730321" y="1218740"/>
            <a:ext cx="0" cy="2978490"/>
          </a:xfrm>
          <a:prstGeom prst="line">
            <a:avLst/>
          </a:prstGeom>
          <a:ln w="952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20" hasCustomPrompt="1"/>
          </p:nvPr>
        </p:nvSpPr>
        <p:spPr>
          <a:xfrm>
            <a:off x="1080126" y="1064956"/>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8" name="Text Placeholder 4"/>
          <p:cNvSpPr>
            <a:spLocks noGrp="1"/>
          </p:cNvSpPr>
          <p:nvPr>
            <p:ph type="body" sz="quarter" idx="21" hasCustomPrompt="1"/>
          </p:nvPr>
        </p:nvSpPr>
        <p:spPr>
          <a:xfrm>
            <a:off x="1080126" y="1361399"/>
            <a:ext cx="7383462" cy="275509"/>
          </a:xfrm>
          <a:prstGeom prst="rect">
            <a:avLst/>
          </a:prstGeom>
        </p:spPr>
        <p:txBody>
          <a:bodyPr lIns="0" tIns="0" rIns="0" bIns="0" anchor="ctr"/>
          <a:lstStyle>
            <a:lvl1pPr marL="0" indent="0">
              <a:buNone/>
              <a:defRPr sz="1100" baseline="0">
                <a:solidFill>
                  <a:schemeClr val="tx1"/>
                </a:solidFill>
              </a:defRPr>
            </a:lvl1pPr>
            <a:lvl2pPr marL="457200" indent="0">
              <a:buNone/>
              <a:defRPr sz="1600">
                <a:solidFill>
                  <a:schemeClr val="accent3">
                    <a:lumMod val="75000"/>
                    <a:lumOff val="25000"/>
                  </a:schemeClr>
                </a:solidFill>
              </a:defRPr>
            </a:lvl2pPr>
            <a:lvl3pPr marL="914400" indent="0">
              <a:buNone/>
              <a:defRPr sz="1400">
                <a:solidFill>
                  <a:schemeClr val="accent3">
                    <a:lumMod val="75000"/>
                    <a:lumOff val="25000"/>
                  </a:schemeClr>
                </a:solidFill>
              </a:defRPr>
            </a:lvl3pPr>
            <a:lvl4pPr marL="1371600" indent="0">
              <a:buNone/>
              <a:defRPr sz="1200">
                <a:solidFill>
                  <a:schemeClr val="accent3">
                    <a:lumMod val="75000"/>
                    <a:lumOff val="25000"/>
                  </a:schemeClr>
                </a:solidFill>
              </a:defRPr>
            </a:lvl4pPr>
            <a:lvl5pPr marL="1828800" indent="0">
              <a:buNone/>
              <a:defRPr sz="1200">
                <a:solidFill>
                  <a:schemeClr val="accent3">
                    <a:lumMod val="75000"/>
                    <a:lumOff val="25000"/>
                  </a:schemeClr>
                </a:solidFill>
              </a:defRPr>
            </a:lvl5pPr>
          </a:lstStyle>
          <a:p>
            <a:pPr lvl="0"/>
            <a:r>
              <a:rPr lang="en-GB" dirty="0"/>
              <a:t>Sub-heading</a:t>
            </a:r>
            <a:endParaRPr lang="en-US" dirty="0"/>
          </a:p>
        </p:txBody>
      </p:sp>
      <p:sp>
        <p:nvSpPr>
          <p:cNvPr id="9" name="Text Placeholder 2"/>
          <p:cNvSpPr>
            <a:spLocks noGrp="1"/>
          </p:cNvSpPr>
          <p:nvPr>
            <p:ph type="body" sz="quarter" idx="29" hasCustomPrompt="1"/>
          </p:nvPr>
        </p:nvSpPr>
        <p:spPr>
          <a:xfrm>
            <a:off x="1080126" y="1818248"/>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1" name="Text Placeholder 4"/>
          <p:cNvSpPr>
            <a:spLocks noGrp="1"/>
          </p:cNvSpPr>
          <p:nvPr>
            <p:ph type="body" sz="quarter" idx="30" hasCustomPrompt="1"/>
          </p:nvPr>
        </p:nvSpPr>
        <p:spPr>
          <a:xfrm>
            <a:off x="1080126" y="2114691"/>
            <a:ext cx="7383462" cy="275509"/>
          </a:xfrm>
          <a:prstGeom prst="rect">
            <a:avLst/>
          </a:prstGeom>
        </p:spPr>
        <p:txBody>
          <a:bodyPr lIns="0" tIns="0" rIns="0" bIns="0" anchor="ctr"/>
          <a:lstStyle>
            <a:lvl1pPr marL="0" indent="0">
              <a:buNone/>
              <a:defRPr sz="1100" baseline="0">
                <a:solidFill>
                  <a:schemeClr val="tx1"/>
                </a:solidFill>
              </a:defRPr>
            </a:lvl1pPr>
            <a:lvl2pPr marL="457200" indent="0">
              <a:buNone/>
              <a:defRPr sz="1600">
                <a:solidFill>
                  <a:schemeClr val="accent3">
                    <a:lumMod val="75000"/>
                    <a:lumOff val="25000"/>
                  </a:schemeClr>
                </a:solidFill>
              </a:defRPr>
            </a:lvl2pPr>
            <a:lvl3pPr marL="914400" indent="0">
              <a:buNone/>
              <a:defRPr sz="1400">
                <a:solidFill>
                  <a:schemeClr val="accent3">
                    <a:lumMod val="75000"/>
                    <a:lumOff val="25000"/>
                  </a:schemeClr>
                </a:solidFill>
              </a:defRPr>
            </a:lvl3pPr>
            <a:lvl4pPr marL="1371600" indent="0">
              <a:buNone/>
              <a:defRPr sz="1200">
                <a:solidFill>
                  <a:schemeClr val="accent3">
                    <a:lumMod val="75000"/>
                    <a:lumOff val="25000"/>
                  </a:schemeClr>
                </a:solidFill>
              </a:defRPr>
            </a:lvl4pPr>
            <a:lvl5pPr marL="1828800" indent="0">
              <a:buNone/>
              <a:defRPr sz="1200">
                <a:solidFill>
                  <a:schemeClr val="accent3">
                    <a:lumMod val="75000"/>
                    <a:lumOff val="25000"/>
                  </a:schemeClr>
                </a:solidFill>
              </a:defRPr>
            </a:lvl5pPr>
          </a:lstStyle>
          <a:p>
            <a:pPr lvl="0"/>
            <a:r>
              <a:rPr lang="en-GB" dirty="0"/>
              <a:t>Sub-heading</a:t>
            </a:r>
            <a:endParaRPr lang="en-US" dirty="0"/>
          </a:p>
        </p:txBody>
      </p:sp>
      <p:sp>
        <p:nvSpPr>
          <p:cNvPr id="12" name="Text Placeholder 2"/>
          <p:cNvSpPr>
            <a:spLocks noGrp="1"/>
          </p:cNvSpPr>
          <p:nvPr>
            <p:ph type="body" sz="quarter" idx="31" hasCustomPrompt="1"/>
          </p:nvPr>
        </p:nvSpPr>
        <p:spPr>
          <a:xfrm>
            <a:off x="1080126" y="256936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3" name="Text Placeholder 4"/>
          <p:cNvSpPr>
            <a:spLocks noGrp="1"/>
          </p:cNvSpPr>
          <p:nvPr>
            <p:ph type="body" sz="quarter" idx="32" hasCustomPrompt="1"/>
          </p:nvPr>
        </p:nvSpPr>
        <p:spPr>
          <a:xfrm>
            <a:off x="1080126" y="2865805"/>
            <a:ext cx="7383462" cy="275509"/>
          </a:xfrm>
          <a:prstGeom prst="rect">
            <a:avLst/>
          </a:prstGeom>
        </p:spPr>
        <p:txBody>
          <a:bodyPr lIns="0" tIns="0" rIns="0" bIns="0" anchor="ctr"/>
          <a:lstStyle>
            <a:lvl1pPr marL="0" indent="0">
              <a:buNone/>
              <a:defRPr sz="1100" baseline="0">
                <a:solidFill>
                  <a:schemeClr val="tx1"/>
                </a:solidFill>
              </a:defRPr>
            </a:lvl1pPr>
            <a:lvl2pPr marL="457200" indent="0">
              <a:buNone/>
              <a:defRPr sz="1600">
                <a:solidFill>
                  <a:schemeClr val="accent3">
                    <a:lumMod val="75000"/>
                    <a:lumOff val="25000"/>
                  </a:schemeClr>
                </a:solidFill>
              </a:defRPr>
            </a:lvl2pPr>
            <a:lvl3pPr marL="914400" indent="0">
              <a:buNone/>
              <a:defRPr sz="1400">
                <a:solidFill>
                  <a:schemeClr val="accent3">
                    <a:lumMod val="75000"/>
                    <a:lumOff val="25000"/>
                  </a:schemeClr>
                </a:solidFill>
              </a:defRPr>
            </a:lvl3pPr>
            <a:lvl4pPr marL="1371600" indent="0">
              <a:buNone/>
              <a:defRPr sz="1200">
                <a:solidFill>
                  <a:schemeClr val="accent3">
                    <a:lumMod val="75000"/>
                    <a:lumOff val="25000"/>
                  </a:schemeClr>
                </a:solidFill>
              </a:defRPr>
            </a:lvl4pPr>
            <a:lvl5pPr marL="1828800" indent="0">
              <a:buNone/>
              <a:defRPr sz="1200">
                <a:solidFill>
                  <a:schemeClr val="accent3">
                    <a:lumMod val="75000"/>
                    <a:lumOff val="25000"/>
                  </a:schemeClr>
                </a:solidFill>
              </a:defRPr>
            </a:lvl5pPr>
          </a:lstStyle>
          <a:p>
            <a:pPr lvl="0"/>
            <a:r>
              <a:rPr lang="en-GB" dirty="0"/>
              <a:t>Sub-heading</a:t>
            </a:r>
            <a:endParaRPr lang="en-US" dirty="0"/>
          </a:p>
        </p:txBody>
      </p:sp>
      <p:sp>
        <p:nvSpPr>
          <p:cNvPr id="14" name="Text Placeholder 2"/>
          <p:cNvSpPr>
            <a:spLocks noGrp="1"/>
          </p:cNvSpPr>
          <p:nvPr>
            <p:ph type="body" sz="quarter" idx="33" hasCustomPrompt="1"/>
          </p:nvPr>
        </p:nvSpPr>
        <p:spPr>
          <a:xfrm>
            <a:off x="1080126" y="330088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5" name="Text Placeholder 4"/>
          <p:cNvSpPr>
            <a:spLocks noGrp="1"/>
          </p:cNvSpPr>
          <p:nvPr>
            <p:ph type="body" sz="quarter" idx="34" hasCustomPrompt="1"/>
          </p:nvPr>
        </p:nvSpPr>
        <p:spPr>
          <a:xfrm>
            <a:off x="1080126" y="3597325"/>
            <a:ext cx="7383462" cy="275509"/>
          </a:xfrm>
          <a:prstGeom prst="rect">
            <a:avLst/>
          </a:prstGeom>
        </p:spPr>
        <p:txBody>
          <a:bodyPr lIns="0" tIns="0" rIns="0" bIns="0" anchor="ctr"/>
          <a:lstStyle>
            <a:lvl1pPr marL="0" indent="0">
              <a:buNone/>
              <a:defRPr sz="1100" baseline="0">
                <a:solidFill>
                  <a:schemeClr val="tx1"/>
                </a:solidFill>
              </a:defRPr>
            </a:lvl1pPr>
            <a:lvl2pPr marL="457200" indent="0">
              <a:buNone/>
              <a:defRPr sz="1600">
                <a:solidFill>
                  <a:schemeClr val="accent3">
                    <a:lumMod val="75000"/>
                    <a:lumOff val="25000"/>
                  </a:schemeClr>
                </a:solidFill>
              </a:defRPr>
            </a:lvl2pPr>
            <a:lvl3pPr marL="914400" indent="0">
              <a:buNone/>
              <a:defRPr sz="1400">
                <a:solidFill>
                  <a:schemeClr val="accent3">
                    <a:lumMod val="75000"/>
                    <a:lumOff val="25000"/>
                  </a:schemeClr>
                </a:solidFill>
              </a:defRPr>
            </a:lvl3pPr>
            <a:lvl4pPr marL="1371600" indent="0">
              <a:buNone/>
              <a:defRPr sz="1200">
                <a:solidFill>
                  <a:schemeClr val="accent3">
                    <a:lumMod val="75000"/>
                    <a:lumOff val="25000"/>
                  </a:schemeClr>
                </a:solidFill>
              </a:defRPr>
            </a:lvl4pPr>
            <a:lvl5pPr marL="1828800" indent="0">
              <a:buNone/>
              <a:defRPr sz="1200">
                <a:solidFill>
                  <a:schemeClr val="accent3">
                    <a:lumMod val="75000"/>
                    <a:lumOff val="25000"/>
                  </a:schemeClr>
                </a:solidFill>
              </a:defRPr>
            </a:lvl5pPr>
          </a:lstStyle>
          <a:p>
            <a:pPr lvl="0"/>
            <a:r>
              <a:rPr lang="en-GB" dirty="0"/>
              <a:t>Sub-heading</a:t>
            </a:r>
            <a:endParaRPr lang="en-US" dirty="0"/>
          </a:p>
        </p:txBody>
      </p:sp>
      <p:sp>
        <p:nvSpPr>
          <p:cNvPr id="16" name="Text Placeholder 2"/>
          <p:cNvSpPr>
            <a:spLocks noGrp="1"/>
          </p:cNvSpPr>
          <p:nvPr>
            <p:ph type="body" sz="quarter" idx="35" hasCustomPrompt="1"/>
          </p:nvPr>
        </p:nvSpPr>
        <p:spPr>
          <a:xfrm>
            <a:off x="1080126" y="403240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7" name="Text Placeholder 4"/>
          <p:cNvSpPr>
            <a:spLocks noGrp="1"/>
          </p:cNvSpPr>
          <p:nvPr>
            <p:ph type="body" sz="quarter" idx="36" hasCustomPrompt="1"/>
          </p:nvPr>
        </p:nvSpPr>
        <p:spPr>
          <a:xfrm>
            <a:off x="1080126" y="4328845"/>
            <a:ext cx="7383462" cy="275509"/>
          </a:xfrm>
          <a:prstGeom prst="rect">
            <a:avLst/>
          </a:prstGeom>
        </p:spPr>
        <p:txBody>
          <a:bodyPr lIns="0" tIns="0" rIns="0" bIns="0" anchor="ctr"/>
          <a:lstStyle>
            <a:lvl1pPr marL="0" indent="0">
              <a:buNone/>
              <a:defRPr sz="1100" baseline="0">
                <a:solidFill>
                  <a:schemeClr val="tx1"/>
                </a:solidFill>
              </a:defRPr>
            </a:lvl1pPr>
            <a:lvl2pPr marL="457200" indent="0">
              <a:buNone/>
              <a:defRPr sz="1600">
                <a:solidFill>
                  <a:schemeClr val="accent3">
                    <a:lumMod val="75000"/>
                    <a:lumOff val="25000"/>
                  </a:schemeClr>
                </a:solidFill>
              </a:defRPr>
            </a:lvl2pPr>
            <a:lvl3pPr marL="914400" indent="0">
              <a:buNone/>
              <a:defRPr sz="1400">
                <a:solidFill>
                  <a:schemeClr val="accent3">
                    <a:lumMod val="75000"/>
                    <a:lumOff val="25000"/>
                  </a:schemeClr>
                </a:solidFill>
              </a:defRPr>
            </a:lvl3pPr>
            <a:lvl4pPr marL="1371600" indent="0">
              <a:buNone/>
              <a:defRPr sz="1200">
                <a:solidFill>
                  <a:schemeClr val="accent3">
                    <a:lumMod val="75000"/>
                    <a:lumOff val="25000"/>
                  </a:schemeClr>
                </a:solidFill>
              </a:defRPr>
            </a:lvl4pPr>
            <a:lvl5pPr marL="1828800" indent="0">
              <a:buNone/>
              <a:defRPr sz="1200">
                <a:solidFill>
                  <a:schemeClr val="accent3">
                    <a:lumMod val="75000"/>
                    <a:lumOff val="25000"/>
                  </a:schemeClr>
                </a:solidFill>
              </a:defRPr>
            </a:lvl5pPr>
          </a:lstStyle>
          <a:p>
            <a:pPr lvl="0"/>
            <a:r>
              <a:rPr lang="en-GB" dirty="0"/>
              <a:t>Sub-heading</a:t>
            </a:r>
            <a:endParaRPr lang="en-US" dirty="0"/>
          </a:p>
        </p:txBody>
      </p:sp>
      <p:sp>
        <p:nvSpPr>
          <p:cNvPr id="2" name="Title 1"/>
          <p:cNvSpPr>
            <a:spLocks noGrp="1"/>
          </p:cNvSpPr>
          <p:nvPr>
            <p:ph type="title" hasCustomPrompt="1"/>
          </p:nvPr>
        </p:nvSpPr>
        <p:spPr>
          <a:xfrm>
            <a:off x="457202" y="206375"/>
            <a:ext cx="7936173" cy="385683"/>
          </a:xfrm>
          <a:prstGeom prst="rect">
            <a:avLst/>
          </a:prstGeom>
        </p:spPr>
        <p:txBody>
          <a:bodyPr/>
          <a:lstStyle>
            <a:lvl1pPr>
              <a:defRPr baseline="0">
                <a:solidFill>
                  <a:schemeClr val="bg1"/>
                </a:solidFill>
              </a:defRPr>
            </a:lvl1pPr>
          </a:lstStyle>
          <a:p>
            <a:r>
              <a:rPr lang="en-US" dirty="0"/>
              <a:t>Click to edit Agenda title </a:t>
            </a:r>
            <a:endParaRPr lang="en-GB" dirty="0"/>
          </a:p>
        </p:txBody>
      </p:sp>
      <p:sp>
        <p:nvSpPr>
          <p:cNvPr id="24" name="Oval 23"/>
          <p:cNvSpPr/>
          <p:nvPr userDrawn="1"/>
        </p:nvSpPr>
        <p:spPr>
          <a:xfrm>
            <a:off x="667321" y="1146525"/>
            <a:ext cx="126000" cy="125203"/>
          </a:xfrm>
          <a:prstGeom prst="ellipse">
            <a:avLst/>
          </a:prstGeom>
          <a:solidFill>
            <a:schemeClr val="bg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Oval 24"/>
          <p:cNvSpPr/>
          <p:nvPr userDrawn="1"/>
        </p:nvSpPr>
        <p:spPr>
          <a:xfrm>
            <a:off x="667321" y="1902887"/>
            <a:ext cx="126000" cy="125203"/>
          </a:xfrm>
          <a:prstGeom prst="ellipse">
            <a:avLst/>
          </a:prstGeom>
          <a:solidFill>
            <a:schemeClr val="tx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6" name="Oval 25"/>
          <p:cNvSpPr/>
          <p:nvPr userDrawn="1"/>
        </p:nvSpPr>
        <p:spPr>
          <a:xfrm>
            <a:off x="667321" y="2651731"/>
            <a:ext cx="126000" cy="125203"/>
          </a:xfrm>
          <a:prstGeom prst="ellipse">
            <a:avLst/>
          </a:prstGeom>
          <a:solidFill>
            <a:schemeClr val="accent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7" name="Oval 26"/>
          <p:cNvSpPr/>
          <p:nvPr userDrawn="1"/>
        </p:nvSpPr>
        <p:spPr>
          <a:xfrm>
            <a:off x="667321" y="3400575"/>
            <a:ext cx="126000" cy="125203"/>
          </a:xfrm>
          <a:prstGeom prst="ellipse">
            <a:avLst/>
          </a:prstGeom>
          <a:solidFill>
            <a:schemeClr val="accent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8" name="Oval 27"/>
          <p:cNvSpPr/>
          <p:nvPr userDrawn="1"/>
        </p:nvSpPr>
        <p:spPr>
          <a:xfrm>
            <a:off x="667321" y="4149419"/>
            <a:ext cx="126000" cy="125203"/>
          </a:xfrm>
          <a:prstGeom prst="ellipse">
            <a:avLst/>
          </a:prstGeom>
          <a:solidFill>
            <a:schemeClr val="accent5"/>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55387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bg1"/>
        </a:solidFill>
        <a:effectLst/>
      </p:bgPr>
    </p:bg>
    <p:spTree>
      <p:nvGrpSpPr>
        <p:cNvPr id="1" name=""/>
        <p:cNvGrpSpPr/>
        <p:nvPr/>
      </p:nvGrpSpPr>
      <p:grpSpPr>
        <a:xfrm>
          <a:off x="0" y="0"/>
          <a:ext cx="0" cy="0"/>
          <a:chOff x="0" y="0"/>
          <a:chExt cx="0" cy="0"/>
        </a:xfrm>
      </p:grpSpPr>
      <p:cxnSp>
        <p:nvCxnSpPr>
          <p:cNvPr id="29" name="Straight Connector 28"/>
          <p:cNvCxnSpPr>
            <a:cxnSpLocks/>
          </p:cNvCxnSpPr>
          <p:nvPr userDrawn="1"/>
        </p:nvCxnSpPr>
        <p:spPr>
          <a:xfrm>
            <a:off x="730324" y="1251256"/>
            <a:ext cx="0" cy="2988000"/>
          </a:xfrm>
          <a:prstGeom prst="line">
            <a:avLst/>
          </a:prstGeom>
          <a:ln w="952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20" hasCustomPrompt="1"/>
          </p:nvPr>
        </p:nvSpPr>
        <p:spPr>
          <a:xfrm>
            <a:off x="1080126" y="1064956"/>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9" name="Text Placeholder 2"/>
          <p:cNvSpPr>
            <a:spLocks noGrp="1"/>
          </p:cNvSpPr>
          <p:nvPr>
            <p:ph type="body" sz="quarter" idx="29" hasCustomPrompt="1"/>
          </p:nvPr>
        </p:nvSpPr>
        <p:spPr>
          <a:xfrm>
            <a:off x="1080126" y="1670298"/>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2" name="Text Placeholder 2"/>
          <p:cNvSpPr>
            <a:spLocks noGrp="1"/>
          </p:cNvSpPr>
          <p:nvPr>
            <p:ph type="body" sz="quarter" idx="31" hasCustomPrompt="1"/>
          </p:nvPr>
        </p:nvSpPr>
        <p:spPr>
          <a:xfrm>
            <a:off x="1080126" y="2275640"/>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4" name="Text Placeholder 2"/>
          <p:cNvSpPr>
            <a:spLocks noGrp="1"/>
          </p:cNvSpPr>
          <p:nvPr>
            <p:ph type="body" sz="quarter" idx="33" hasCustomPrompt="1"/>
          </p:nvPr>
        </p:nvSpPr>
        <p:spPr>
          <a:xfrm>
            <a:off x="1080126" y="288098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6" name="Text Placeholder 2"/>
          <p:cNvSpPr>
            <a:spLocks noGrp="1"/>
          </p:cNvSpPr>
          <p:nvPr>
            <p:ph type="body" sz="quarter" idx="35" hasCustomPrompt="1"/>
          </p:nvPr>
        </p:nvSpPr>
        <p:spPr>
          <a:xfrm>
            <a:off x="1080126" y="3486324"/>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 name="Title 1"/>
          <p:cNvSpPr>
            <a:spLocks noGrp="1"/>
          </p:cNvSpPr>
          <p:nvPr>
            <p:ph type="title" hasCustomPrompt="1"/>
          </p:nvPr>
        </p:nvSpPr>
        <p:spPr>
          <a:xfrm>
            <a:off x="457202" y="206375"/>
            <a:ext cx="7936173" cy="385683"/>
          </a:xfrm>
          <a:prstGeom prst="rect">
            <a:avLst/>
          </a:prstGeom>
        </p:spPr>
        <p:txBody>
          <a:bodyPr/>
          <a:lstStyle>
            <a:lvl1pPr>
              <a:defRPr baseline="0">
                <a:solidFill>
                  <a:schemeClr val="bg1"/>
                </a:solidFill>
              </a:defRPr>
            </a:lvl1pPr>
          </a:lstStyle>
          <a:p>
            <a:r>
              <a:rPr lang="en-US" dirty="0"/>
              <a:t>Click to edit Agenda title </a:t>
            </a:r>
            <a:endParaRPr lang="en-GB" dirty="0"/>
          </a:p>
        </p:txBody>
      </p:sp>
      <p:sp>
        <p:nvSpPr>
          <p:cNvPr id="24" name="Oval 23"/>
          <p:cNvSpPr/>
          <p:nvPr userDrawn="1"/>
        </p:nvSpPr>
        <p:spPr>
          <a:xfrm>
            <a:off x="667324" y="1146525"/>
            <a:ext cx="126000" cy="125203"/>
          </a:xfrm>
          <a:prstGeom prst="ellipse">
            <a:avLst/>
          </a:prstGeom>
          <a:solidFill>
            <a:schemeClr val="accent3"/>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Oval 24"/>
          <p:cNvSpPr/>
          <p:nvPr userDrawn="1"/>
        </p:nvSpPr>
        <p:spPr>
          <a:xfrm>
            <a:off x="667324" y="1750175"/>
            <a:ext cx="126000" cy="125203"/>
          </a:xfrm>
          <a:prstGeom prst="ellipse">
            <a:avLst/>
          </a:prstGeom>
          <a:solidFill>
            <a:schemeClr val="accent4"/>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6" name="Oval 25"/>
          <p:cNvSpPr/>
          <p:nvPr userDrawn="1"/>
        </p:nvSpPr>
        <p:spPr>
          <a:xfrm>
            <a:off x="667324" y="2957475"/>
            <a:ext cx="126000" cy="125203"/>
          </a:xfrm>
          <a:prstGeom prst="ellipse">
            <a:avLst/>
          </a:prstGeom>
          <a:solidFill>
            <a:schemeClr val="accent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7" name="Oval 26"/>
          <p:cNvSpPr/>
          <p:nvPr userDrawn="1"/>
        </p:nvSpPr>
        <p:spPr>
          <a:xfrm>
            <a:off x="667324" y="3561125"/>
            <a:ext cx="126000" cy="125203"/>
          </a:xfrm>
          <a:prstGeom prst="ellipse">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Oval 17"/>
          <p:cNvSpPr/>
          <p:nvPr userDrawn="1"/>
        </p:nvSpPr>
        <p:spPr>
          <a:xfrm>
            <a:off x="667324" y="4164773"/>
            <a:ext cx="126000" cy="125203"/>
          </a:xfrm>
          <a:prstGeom prst="ellipse">
            <a:avLst/>
          </a:prstGeom>
          <a:solidFill>
            <a:schemeClr val="accent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1" name="Text Placeholder 2"/>
          <p:cNvSpPr>
            <a:spLocks noGrp="1"/>
          </p:cNvSpPr>
          <p:nvPr>
            <p:ph type="body" sz="quarter" idx="37" hasCustomPrompt="1"/>
          </p:nvPr>
        </p:nvSpPr>
        <p:spPr>
          <a:xfrm>
            <a:off x="1088587" y="4091665"/>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2" name="Oval 21"/>
          <p:cNvSpPr/>
          <p:nvPr userDrawn="1"/>
        </p:nvSpPr>
        <p:spPr>
          <a:xfrm>
            <a:off x="667324" y="2353825"/>
            <a:ext cx="126000" cy="125203"/>
          </a:xfrm>
          <a:prstGeom prst="ellipse">
            <a:avLst/>
          </a:prstGeom>
          <a:solidFill>
            <a:schemeClr val="tx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686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_8 bullets">
    <p:bg>
      <p:bgPr>
        <a:solidFill>
          <a:schemeClr val="bg1"/>
        </a:solidFill>
        <a:effectLst/>
      </p:bgPr>
    </p:bg>
    <p:spTree>
      <p:nvGrpSpPr>
        <p:cNvPr id="1" name=""/>
        <p:cNvGrpSpPr/>
        <p:nvPr/>
      </p:nvGrpSpPr>
      <p:grpSpPr>
        <a:xfrm>
          <a:off x="0" y="0"/>
          <a:ext cx="0" cy="0"/>
          <a:chOff x="0" y="0"/>
          <a:chExt cx="0" cy="0"/>
        </a:xfrm>
      </p:grpSpPr>
      <p:cxnSp>
        <p:nvCxnSpPr>
          <p:cNvPr id="29" name="Straight Connector 28"/>
          <p:cNvCxnSpPr>
            <a:cxnSpLocks/>
          </p:cNvCxnSpPr>
          <p:nvPr userDrawn="1"/>
        </p:nvCxnSpPr>
        <p:spPr>
          <a:xfrm>
            <a:off x="730321" y="1251256"/>
            <a:ext cx="0" cy="3456000"/>
          </a:xfrm>
          <a:prstGeom prst="line">
            <a:avLst/>
          </a:prstGeom>
          <a:ln w="952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20" hasCustomPrompt="1"/>
          </p:nvPr>
        </p:nvSpPr>
        <p:spPr>
          <a:xfrm>
            <a:off x="1080126" y="1064956"/>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9" name="Text Placeholder 2"/>
          <p:cNvSpPr>
            <a:spLocks noGrp="1"/>
          </p:cNvSpPr>
          <p:nvPr>
            <p:ph type="body" sz="quarter" idx="29" hasCustomPrompt="1"/>
          </p:nvPr>
        </p:nvSpPr>
        <p:spPr>
          <a:xfrm>
            <a:off x="1080126" y="1565077"/>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2" name="Text Placeholder 2"/>
          <p:cNvSpPr>
            <a:spLocks noGrp="1"/>
          </p:cNvSpPr>
          <p:nvPr>
            <p:ph type="body" sz="quarter" idx="31" hasCustomPrompt="1"/>
          </p:nvPr>
        </p:nvSpPr>
        <p:spPr>
          <a:xfrm>
            <a:off x="1080126" y="2065198"/>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4" name="Text Placeholder 2"/>
          <p:cNvSpPr>
            <a:spLocks noGrp="1"/>
          </p:cNvSpPr>
          <p:nvPr>
            <p:ph type="body" sz="quarter" idx="33" hasCustomPrompt="1"/>
          </p:nvPr>
        </p:nvSpPr>
        <p:spPr>
          <a:xfrm>
            <a:off x="1080126" y="3065440"/>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6" name="Text Placeholder 2"/>
          <p:cNvSpPr>
            <a:spLocks noGrp="1"/>
          </p:cNvSpPr>
          <p:nvPr>
            <p:ph type="body" sz="quarter" idx="35" hasCustomPrompt="1"/>
          </p:nvPr>
        </p:nvSpPr>
        <p:spPr>
          <a:xfrm>
            <a:off x="1080126" y="3565561"/>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 name="Title 1"/>
          <p:cNvSpPr>
            <a:spLocks noGrp="1"/>
          </p:cNvSpPr>
          <p:nvPr>
            <p:ph type="title" hasCustomPrompt="1"/>
          </p:nvPr>
        </p:nvSpPr>
        <p:spPr>
          <a:xfrm>
            <a:off x="457202" y="206375"/>
            <a:ext cx="7936173" cy="385683"/>
          </a:xfrm>
          <a:prstGeom prst="rect">
            <a:avLst/>
          </a:prstGeom>
        </p:spPr>
        <p:txBody>
          <a:bodyPr/>
          <a:lstStyle>
            <a:lvl1pPr>
              <a:defRPr baseline="0">
                <a:solidFill>
                  <a:schemeClr val="bg1"/>
                </a:solidFill>
              </a:defRPr>
            </a:lvl1pPr>
          </a:lstStyle>
          <a:p>
            <a:r>
              <a:rPr lang="en-US" dirty="0"/>
              <a:t>Click to edit Agenda title </a:t>
            </a:r>
            <a:endParaRPr lang="en-GB" dirty="0"/>
          </a:p>
        </p:txBody>
      </p:sp>
      <p:sp>
        <p:nvSpPr>
          <p:cNvPr id="24" name="Oval 23"/>
          <p:cNvSpPr/>
          <p:nvPr userDrawn="1"/>
        </p:nvSpPr>
        <p:spPr>
          <a:xfrm>
            <a:off x="667321" y="1146525"/>
            <a:ext cx="126000" cy="125203"/>
          </a:xfrm>
          <a:prstGeom prst="ellipse">
            <a:avLst/>
          </a:prstGeom>
          <a:solidFill>
            <a:schemeClr val="bg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Oval 24"/>
          <p:cNvSpPr/>
          <p:nvPr userDrawn="1"/>
        </p:nvSpPr>
        <p:spPr>
          <a:xfrm>
            <a:off x="667321" y="1644563"/>
            <a:ext cx="126000" cy="125203"/>
          </a:xfrm>
          <a:prstGeom prst="ellipse">
            <a:avLst/>
          </a:prstGeom>
          <a:solidFill>
            <a:schemeClr val="tx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6" name="Oval 25"/>
          <p:cNvSpPr/>
          <p:nvPr userDrawn="1"/>
        </p:nvSpPr>
        <p:spPr>
          <a:xfrm>
            <a:off x="667321" y="3138677"/>
            <a:ext cx="126000" cy="125203"/>
          </a:xfrm>
          <a:prstGeom prst="ellipse">
            <a:avLst/>
          </a:prstGeom>
          <a:solidFill>
            <a:schemeClr val="accent5"/>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7" name="Oval 26"/>
          <p:cNvSpPr/>
          <p:nvPr userDrawn="1"/>
        </p:nvSpPr>
        <p:spPr>
          <a:xfrm>
            <a:off x="667321" y="3636715"/>
            <a:ext cx="126000" cy="125203"/>
          </a:xfrm>
          <a:prstGeom prst="ellipse">
            <a:avLst/>
          </a:prstGeom>
          <a:solidFill>
            <a:schemeClr val="accent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Oval 17"/>
          <p:cNvSpPr/>
          <p:nvPr userDrawn="1"/>
        </p:nvSpPr>
        <p:spPr>
          <a:xfrm>
            <a:off x="667321" y="4134753"/>
            <a:ext cx="126000" cy="125203"/>
          </a:xfrm>
          <a:prstGeom prst="ellipse">
            <a:avLst/>
          </a:prstGeom>
          <a:solidFill>
            <a:schemeClr val="accent3"/>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1" name="Text Placeholder 2"/>
          <p:cNvSpPr>
            <a:spLocks noGrp="1"/>
          </p:cNvSpPr>
          <p:nvPr>
            <p:ph type="body" sz="quarter" idx="37" hasCustomPrompt="1"/>
          </p:nvPr>
        </p:nvSpPr>
        <p:spPr>
          <a:xfrm>
            <a:off x="1088587" y="406568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2" name="Oval 21"/>
          <p:cNvSpPr/>
          <p:nvPr userDrawn="1"/>
        </p:nvSpPr>
        <p:spPr>
          <a:xfrm>
            <a:off x="667321" y="2640639"/>
            <a:ext cx="126000" cy="125203"/>
          </a:xfrm>
          <a:prstGeom prst="ellipse">
            <a:avLst/>
          </a:prstGeom>
          <a:solidFill>
            <a:schemeClr val="accent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 Placeholder 2"/>
          <p:cNvSpPr>
            <a:spLocks noGrp="1"/>
          </p:cNvSpPr>
          <p:nvPr>
            <p:ph type="body" sz="quarter" idx="39" hasCustomPrompt="1"/>
          </p:nvPr>
        </p:nvSpPr>
        <p:spPr>
          <a:xfrm>
            <a:off x="1080126" y="2565319"/>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3" name="Text Placeholder 2"/>
          <p:cNvSpPr>
            <a:spLocks noGrp="1"/>
          </p:cNvSpPr>
          <p:nvPr>
            <p:ph type="body" sz="quarter" idx="40" hasCustomPrompt="1"/>
          </p:nvPr>
        </p:nvSpPr>
        <p:spPr>
          <a:xfrm>
            <a:off x="1106573" y="456580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8" name="Oval 27"/>
          <p:cNvSpPr/>
          <p:nvPr userDrawn="1"/>
        </p:nvSpPr>
        <p:spPr>
          <a:xfrm>
            <a:off x="667321" y="4632791"/>
            <a:ext cx="126000" cy="125203"/>
          </a:xfrm>
          <a:prstGeom prst="ellipse">
            <a:avLst/>
          </a:prstGeom>
          <a:solidFill>
            <a:schemeClr val="accent4"/>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0" name="Oval 29"/>
          <p:cNvSpPr/>
          <p:nvPr userDrawn="1"/>
        </p:nvSpPr>
        <p:spPr>
          <a:xfrm>
            <a:off x="667321" y="2142601"/>
            <a:ext cx="126000" cy="125203"/>
          </a:xfrm>
          <a:prstGeom prst="ellipse">
            <a:avLst/>
          </a:prstGeom>
          <a:solidFill>
            <a:schemeClr val="accent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1832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hapt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9539" y="1763836"/>
            <a:ext cx="4824000" cy="807914"/>
          </a:xfrm>
        </p:spPr>
        <p:txBody>
          <a:bodyPr>
            <a:noAutofit/>
          </a:bodyPr>
          <a:lstStyle>
            <a:lvl1pPr>
              <a:defRPr sz="2800">
                <a:solidFill>
                  <a:schemeClr val="bg1"/>
                </a:solidFill>
              </a:defRPr>
            </a:lvl1pPr>
          </a:lstStyle>
          <a:p>
            <a:r>
              <a:rPr lang="en-US" dirty="0"/>
              <a:t>Click to edit chapter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006A104-EB2E-4D2A-BC7D-4B0E21063193}" type="slidenum">
              <a:rPr lang="en-GB" smtClean="0"/>
              <a:pPr/>
              <a:t>‹#›</a:t>
            </a:fld>
            <a:endParaRPr lang="en-GB" dirty="0"/>
          </a:p>
        </p:txBody>
      </p:sp>
      <p:sp>
        <p:nvSpPr>
          <p:cNvPr id="6" name="Text Placeholder 9">
            <a:extLst>
              <a:ext uri="{FF2B5EF4-FFF2-40B4-BE49-F238E27FC236}">
                <a16:creationId xmlns:a16="http://schemas.microsoft.com/office/drawing/2014/main" id="{200DED93-BC5A-7343-807C-4D09428764CA}"/>
              </a:ext>
            </a:extLst>
          </p:cNvPr>
          <p:cNvSpPr>
            <a:spLocks noGrp="1"/>
          </p:cNvSpPr>
          <p:nvPr>
            <p:ph type="body" sz="quarter" idx="11" hasCustomPrompt="1"/>
          </p:nvPr>
        </p:nvSpPr>
        <p:spPr>
          <a:xfrm>
            <a:off x="2729539" y="2629458"/>
            <a:ext cx="4761784" cy="576262"/>
          </a:xfrm>
          <a:prstGeom prst="rect">
            <a:avLst/>
          </a:prstGeom>
        </p:spPr>
        <p:txBody>
          <a:bodyPr/>
          <a:lstStyle>
            <a:lvl1pPr marL="0" indent="0">
              <a:buNone/>
              <a:defRPr sz="1400">
                <a:solidFill>
                  <a:schemeClr val="bg1"/>
                </a:solidFill>
              </a:defRPr>
            </a:lvl1pPr>
          </a:lstStyle>
          <a:p>
            <a:pPr lvl="0"/>
            <a:r>
              <a:rPr lang="en-US" dirty="0"/>
              <a:t>Edit master text styles</a:t>
            </a:r>
          </a:p>
        </p:txBody>
      </p:sp>
      <p:pic>
        <p:nvPicPr>
          <p:cNvPr id="8" name="Picture 7" descr="Shape&#10;&#10;Description automatically generated">
            <a:extLst>
              <a:ext uri="{FF2B5EF4-FFF2-40B4-BE49-F238E27FC236}">
                <a16:creationId xmlns:a16="http://schemas.microsoft.com/office/drawing/2014/main" id="{7D3DD898-3E55-A44F-9F79-47F6C54A28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508" t="5845" b="8969"/>
          <a:stretch/>
        </p:blipFill>
        <p:spPr>
          <a:xfrm>
            <a:off x="0" y="0"/>
            <a:ext cx="2440780" cy="5143500"/>
          </a:xfrm>
          <a:prstGeom prst="rect">
            <a:avLst/>
          </a:prstGeom>
        </p:spPr>
      </p:pic>
    </p:spTree>
    <p:extLst>
      <p:ext uri="{BB962C8B-B14F-4D97-AF65-F5344CB8AC3E}">
        <p14:creationId xmlns:p14="http://schemas.microsoft.com/office/powerpoint/2010/main" val="256721131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Slide_9 bullets">
    <p:bg>
      <p:bgPr>
        <a:solidFill>
          <a:schemeClr val="bg1"/>
        </a:solidFill>
        <a:effectLst/>
      </p:bgPr>
    </p:bg>
    <p:spTree>
      <p:nvGrpSpPr>
        <p:cNvPr id="1" name=""/>
        <p:cNvGrpSpPr/>
        <p:nvPr/>
      </p:nvGrpSpPr>
      <p:grpSpPr>
        <a:xfrm>
          <a:off x="0" y="0"/>
          <a:ext cx="0" cy="0"/>
          <a:chOff x="0" y="0"/>
          <a:chExt cx="0" cy="0"/>
        </a:xfrm>
      </p:grpSpPr>
      <p:cxnSp>
        <p:nvCxnSpPr>
          <p:cNvPr id="29" name="Straight Connector 28"/>
          <p:cNvCxnSpPr>
            <a:cxnSpLocks/>
          </p:cNvCxnSpPr>
          <p:nvPr userDrawn="1"/>
        </p:nvCxnSpPr>
        <p:spPr>
          <a:xfrm>
            <a:off x="729682" y="1251256"/>
            <a:ext cx="0" cy="3456000"/>
          </a:xfrm>
          <a:prstGeom prst="line">
            <a:avLst/>
          </a:prstGeom>
          <a:ln w="952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20" hasCustomPrompt="1"/>
          </p:nvPr>
        </p:nvSpPr>
        <p:spPr>
          <a:xfrm>
            <a:off x="1080126" y="1064956"/>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9" name="Text Placeholder 2"/>
          <p:cNvSpPr>
            <a:spLocks noGrp="1"/>
          </p:cNvSpPr>
          <p:nvPr>
            <p:ph type="body" sz="quarter" idx="29" hasCustomPrompt="1"/>
          </p:nvPr>
        </p:nvSpPr>
        <p:spPr>
          <a:xfrm>
            <a:off x="1080126" y="150256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2" name="Text Placeholder 2"/>
          <p:cNvSpPr>
            <a:spLocks noGrp="1"/>
          </p:cNvSpPr>
          <p:nvPr>
            <p:ph type="body" sz="quarter" idx="31" hasCustomPrompt="1"/>
          </p:nvPr>
        </p:nvSpPr>
        <p:spPr>
          <a:xfrm>
            <a:off x="1080126" y="1940168"/>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4" name="Text Placeholder 2"/>
          <p:cNvSpPr>
            <a:spLocks noGrp="1"/>
          </p:cNvSpPr>
          <p:nvPr>
            <p:ph type="body" sz="quarter" idx="33" hasCustomPrompt="1"/>
          </p:nvPr>
        </p:nvSpPr>
        <p:spPr>
          <a:xfrm>
            <a:off x="1080126" y="2815380"/>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6" name="Text Placeholder 2"/>
          <p:cNvSpPr>
            <a:spLocks noGrp="1"/>
          </p:cNvSpPr>
          <p:nvPr>
            <p:ph type="body" sz="quarter" idx="35" hasCustomPrompt="1"/>
          </p:nvPr>
        </p:nvSpPr>
        <p:spPr>
          <a:xfrm>
            <a:off x="1080126" y="3252986"/>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 name="Title 1"/>
          <p:cNvSpPr>
            <a:spLocks noGrp="1"/>
          </p:cNvSpPr>
          <p:nvPr>
            <p:ph type="title" hasCustomPrompt="1"/>
          </p:nvPr>
        </p:nvSpPr>
        <p:spPr>
          <a:xfrm>
            <a:off x="457202" y="206375"/>
            <a:ext cx="7936173" cy="385683"/>
          </a:xfrm>
          <a:prstGeom prst="rect">
            <a:avLst/>
          </a:prstGeom>
        </p:spPr>
        <p:txBody>
          <a:bodyPr/>
          <a:lstStyle>
            <a:lvl1pPr>
              <a:defRPr baseline="0">
                <a:solidFill>
                  <a:schemeClr val="bg1"/>
                </a:solidFill>
              </a:defRPr>
            </a:lvl1pPr>
          </a:lstStyle>
          <a:p>
            <a:r>
              <a:rPr lang="en-US" dirty="0"/>
              <a:t>Click to edit Agenda title </a:t>
            </a:r>
            <a:endParaRPr lang="en-GB" dirty="0"/>
          </a:p>
        </p:txBody>
      </p:sp>
      <p:sp>
        <p:nvSpPr>
          <p:cNvPr id="24" name="Oval 23"/>
          <p:cNvSpPr/>
          <p:nvPr userDrawn="1"/>
        </p:nvSpPr>
        <p:spPr>
          <a:xfrm>
            <a:off x="666682" y="1146525"/>
            <a:ext cx="126000" cy="125203"/>
          </a:xfrm>
          <a:prstGeom prst="ellipse">
            <a:avLst/>
          </a:prstGeom>
          <a:solidFill>
            <a:schemeClr val="bg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Oval 24"/>
          <p:cNvSpPr/>
          <p:nvPr userDrawn="1"/>
        </p:nvSpPr>
        <p:spPr>
          <a:xfrm>
            <a:off x="666682" y="1582308"/>
            <a:ext cx="126000" cy="125203"/>
          </a:xfrm>
          <a:prstGeom prst="ellipse">
            <a:avLst/>
          </a:prstGeom>
          <a:solidFill>
            <a:schemeClr val="tx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6" name="Oval 25"/>
          <p:cNvSpPr/>
          <p:nvPr userDrawn="1"/>
        </p:nvSpPr>
        <p:spPr>
          <a:xfrm>
            <a:off x="666682" y="2889657"/>
            <a:ext cx="126000" cy="125203"/>
          </a:xfrm>
          <a:prstGeom prst="ellipse">
            <a:avLst/>
          </a:prstGeom>
          <a:solidFill>
            <a:schemeClr val="accent5"/>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7" name="Oval 26"/>
          <p:cNvSpPr/>
          <p:nvPr userDrawn="1"/>
        </p:nvSpPr>
        <p:spPr>
          <a:xfrm>
            <a:off x="666682" y="3325440"/>
            <a:ext cx="126000" cy="125203"/>
          </a:xfrm>
          <a:prstGeom prst="ellipse">
            <a:avLst/>
          </a:prstGeom>
          <a:solidFill>
            <a:schemeClr val="accent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Oval 17"/>
          <p:cNvSpPr/>
          <p:nvPr userDrawn="1"/>
        </p:nvSpPr>
        <p:spPr>
          <a:xfrm>
            <a:off x="666682" y="3761223"/>
            <a:ext cx="126000" cy="125203"/>
          </a:xfrm>
          <a:prstGeom prst="ellipse">
            <a:avLst/>
          </a:prstGeom>
          <a:solidFill>
            <a:schemeClr val="accent3"/>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1" name="Text Placeholder 2"/>
          <p:cNvSpPr>
            <a:spLocks noGrp="1"/>
          </p:cNvSpPr>
          <p:nvPr>
            <p:ph type="body" sz="quarter" idx="37" hasCustomPrompt="1"/>
          </p:nvPr>
        </p:nvSpPr>
        <p:spPr>
          <a:xfrm>
            <a:off x="1088587" y="369059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2" name="Oval 21"/>
          <p:cNvSpPr/>
          <p:nvPr userDrawn="1"/>
        </p:nvSpPr>
        <p:spPr>
          <a:xfrm>
            <a:off x="666682" y="2453874"/>
            <a:ext cx="126000" cy="125203"/>
          </a:xfrm>
          <a:prstGeom prst="ellipse">
            <a:avLst/>
          </a:prstGeom>
          <a:solidFill>
            <a:schemeClr val="accent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Text Placeholder 2"/>
          <p:cNvSpPr>
            <a:spLocks noGrp="1"/>
          </p:cNvSpPr>
          <p:nvPr>
            <p:ph type="body" sz="quarter" idx="38" hasCustomPrompt="1"/>
          </p:nvPr>
        </p:nvSpPr>
        <p:spPr>
          <a:xfrm>
            <a:off x="1097048" y="4128198"/>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9" name="Oval 18"/>
          <p:cNvSpPr/>
          <p:nvPr userDrawn="1"/>
        </p:nvSpPr>
        <p:spPr>
          <a:xfrm>
            <a:off x="666682" y="4197006"/>
            <a:ext cx="126000" cy="125203"/>
          </a:xfrm>
          <a:prstGeom prst="ellipse">
            <a:avLst/>
          </a:prstGeom>
          <a:solidFill>
            <a:schemeClr val="accent4"/>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 Placeholder 2"/>
          <p:cNvSpPr>
            <a:spLocks noGrp="1"/>
          </p:cNvSpPr>
          <p:nvPr>
            <p:ph type="body" sz="quarter" idx="39" hasCustomPrompt="1"/>
          </p:nvPr>
        </p:nvSpPr>
        <p:spPr>
          <a:xfrm>
            <a:off x="1080126" y="2377774"/>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3" name="Text Placeholder 2"/>
          <p:cNvSpPr>
            <a:spLocks noGrp="1"/>
          </p:cNvSpPr>
          <p:nvPr>
            <p:ph type="body" sz="quarter" idx="40" hasCustomPrompt="1"/>
          </p:nvPr>
        </p:nvSpPr>
        <p:spPr>
          <a:xfrm>
            <a:off x="1106573" y="456580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8" name="Oval 27"/>
          <p:cNvSpPr/>
          <p:nvPr userDrawn="1"/>
        </p:nvSpPr>
        <p:spPr>
          <a:xfrm>
            <a:off x="666682" y="4632791"/>
            <a:ext cx="126000" cy="125203"/>
          </a:xfrm>
          <a:prstGeom prst="ellipse">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0" name="Oval 29"/>
          <p:cNvSpPr/>
          <p:nvPr userDrawn="1"/>
        </p:nvSpPr>
        <p:spPr>
          <a:xfrm>
            <a:off x="666682" y="2018091"/>
            <a:ext cx="126000" cy="125203"/>
          </a:xfrm>
          <a:prstGeom prst="ellipse">
            <a:avLst/>
          </a:prstGeom>
          <a:solidFill>
            <a:schemeClr val="accent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44397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Slide_10 bullets">
    <p:bg>
      <p:bgPr>
        <a:solidFill>
          <a:schemeClr val="bg1"/>
        </a:solidFill>
        <a:effectLst/>
      </p:bgPr>
    </p:bg>
    <p:spTree>
      <p:nvGrpSpPr>
        <p:cNvPr id="1" name=""/>
        <p:cNvGrpSpPr/>
        <p:nvPr/>
      </p:nvGrpSpPr>
      <p:grpSpPr>
        <a:xfrm>
          <a:off x="0" y="0"/>
          <a:ext cx="0" cy="0"/>
          <a:chOff x="0" y="0"/>
          <a:chExt cx="0" cy="0"/>
        </a:xfrm>
      </p:grpSpPr>
      <p:cxnSp>
        <p:nvCxnSpPr>
          <p:cNvPr id="29" name="Straight Connector 28"/>
          <p:cNvCxnSpPr>
            <a:cxnSpLocks/>
          </p:cNvCxnSpPr>
          <p:nvPr userDrawn="1"/>
        </p:nvCxnSpPr>
        <p:spPr>
          <a:xfrm>
            <a:off x="730321" y="1251256"/>
            <a:ext cx="0" cy="3456000"/>
          </a:xfrm>
          <a:prstGeom prst="line">
            <a:avLst/>
          </a:prstGeom>
          <a:ln w="952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20" hasCustomPrompt="1"/>
          </p:nvPr>
        </p:nvSpPr>
        <p:spPr>
          <a:xfrm>
            <a:off x="1080126" y="1064956"/>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9" name="Text Placeholder 2"/>
          <p:cNvSpPr>
            <a:spLocks noGrp="1"/>
          </p:cNvSpPr>
          <p:nvPr>
            <p:ph type="body" sz="quarter" idx="29" hasCustomPrompt="1"/>
          </p:nvPr>
        </p:nvSpPr>
        <p:spPr>
          <a:xfrm>
            <a:off x="1080126" y="1453939"/>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2" name="Text Placeholder 2"/>
          <p:cNvSpPr>
            <a:spLocks noGrp="1"/>
          </p:cNvSpPr>
          <p:nvPr>
            <p:ph type="body" sz="quarter" idx="31" hasCustomPrompt="1"/>
          </p:nvPr>
        </p:nvSpPr>
        <p:spPr>
          <a:xfrm>
            <a:off x="1080126" y="2231905"/>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4" name="Text Placeholder 2"/>
          <p:cNvSpPr>
            <a:spLocks noGrp="1"/>
          </p:cNvSpPr>
          <p:nvPr>
            <p:ph type="body" sz="quarter" idx="33" hasCustomPrompt="1"/>
          </p:nvPr>
        </p:nvSpPr>
        <p:spPr>
          <a:xfrm>
            <a:off x="1080126" y="3009871"/>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6" name="Text Placeholder 2"/>
          <p:cNvSpPr>
            <a:spLocks noGrp="1"/>
          </p:cNvSpPr>
          <p:nvPr>
            <p:ph type="body" sz="quarter" idx="35" hasCustomPrompt="1"/>
          </p:nvPr>
        </p:nvSpPr>
        <p:spPr>
          <a:xfrm>
            <a:off x="1080126" y="3398854"/>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 name="Title 1"/>
          <p:cNvSpPr>
            <a:spLocks noGrp="1"/>
          </p:cNvSpPr>
          <p:nvPr>
            <p:ph type="title" hasCustomPrompt="1"/>
          </p:nvPr>
        </p:nvSpPr>
        <p:spPr>
          <a:xfrm>
            <a:off x="457202" y="206375"/>
            <a:ext cx="7936173" cy="385683"/>
          </a:xfrm>
          <a:prstGeom prst="rect">
            <a:avLst/>
          </a:prstGeom>
        </p:spPr>
        <p:txBody>
          <a:bodyPr/>
          <a:lstStyle>
            <a:lvl1pPr>
              <a:defRPr baseline="0">
                <a:solidFill>
                  <a:schemeClr val="bg1"/>
                </a:solidFill>
              </a:defRPr>
            </a:lvl1pPr>
          </a:lstStyle>
          <a:p>
            <a:r>
              <a:rPr lang="en-US" dirty="0"/>
              <a:t>Click to edit Agenda title </a:t>
            </a:r>
            <a:endParaRPr lang="en-GB" dirty="0"/>
          </a:p>
        </p:txBody>
      </p:sp>
      <p:sp>
        <p:nvSpPr>
          <p:cNvPr id="24" name="Oval 23"/>
          <p:cNvSpPr/>
          <p:nvPr userDrawn="1"/>
        </p:nvSpPr>
        <p:spPr>
          <a:xfrm>
            <a:off x="667321" y="1146525"/>
            <a:ext cx="126000" cy="125203"/>
          </a:xfrm>
          <a:prstGeom prst="ellipse">
            <a:avLst/>
          </a:prstGeom>
          <a:solidFill>
            <a:schemeClr val="bg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Oval 24"/>
          <p:cNvSpPr/>
          <p:nvPr userDrawn="1"/>
        </p:nvSpPr>
        <p:spPr>
          <a:xfrm>
            <a:off x="667321" y="1533888"/>
            <a:ext cx="126000" cy="125203"/>
          </a:xfrm>
          <a:prstGeom prst="ellipse">
            <a:avLst/>
          </a:prstGeom>
          <a:solidFill>
            <a:schemeClr val="tx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6" name="Oval 25"/>
          <p:cNvSpPr/>
          <p:nvPr userDrawn="1"/>
        </p:nvSpPr>
        <p:spPr>
          <a:xfrm>
            <a:off x="667321" y="3083340"/>
            <a:ext cx="126000" cy="125203"/>
          </a:xfrm>
          <a:prstGeom prst="ellipse">
            <a:avLst/>
          </a:prstGeom>
          <a:solidFill>
            <a:schemeClr val="accent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7" name="Oval 26"/>
          <p:cNvSpPr/>
          <p:nvPr userDrawn="1"/>
        </p:nvSpPr>
        <p:spPr>
          <a:xfrm>
            <a:off x="667321" y="3470703"/>
            <a:ext cx="126000" cy="125203"/>
          </a:xfrm>
          <a:prstGeom prst="ellipse">
            <a:avLst/>
          </a:prstGeom>
          <a:solidFill>
            <a:schemeClr val="accent3"/>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Oval 17"/>
          <p:cNvSpPr/>
          <p:nvPr userDrawn="1"/>
        </p:nvSpPr>
        <p:spPr>
          <a:xfrm>
            <a:off x="667321" y="3858066"/>
            <a:ext cx="126000" cy="125203"/>
          </a:xfrm>
          <a:prstGeom prst="ellipse">
            <a:avLst/>
          </a:prstGeom>
          <a:solidFill>
            <a:schemeClr val="accent4"/>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1" name="Text Placeholder 2"/>
          <p:cNvSpPr>
            <a:spLocks noGrp="1"/>
          </p:cNvSpPr>
          <p:nvPr>
            <p:ph type="body" sz="quarter" idx="37" hasCustomPrompt="1"/>
          </p:nvPr>
        </p:nvSpPr>
        <p:spPr>
          <a:xfrm>
            <a:off x="1088587" y="3787837"/>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2" name="Oval 21"/>
          <p:cNvSpPr/>
          <p:nvPr userDrawn="1"/>
        </p:nvSpPr>
        <p:spPr>
          <a:xfrm>
            <a:off x="667321" y="2695977"/>
            <a:ext cx="126000" cy="125203"/>
          </a:xfrm>
          <a:prstGeom prst="ellipse">
            <a:avLst/>
          </a:prstGeom>
          <a:solidFill>
            <a:schemeClr val="accent5"/>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Text Placeholder 2"/>
          <p:cNvSpPr>
            <a:spLocks noGrp="1"/>
          </p:cNvSpPr>
          <p:nvPr>
            <p:ph type="body" sz="quarter" idx="38" hasCustomPrompt="1"/>
          </p:nvPr>
        </p:nvSpPr>
        <p:spPr>
          <a:xfrm>
            <a:off x="1097048" y="4176820"/>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9" name="Oval 18"/>
          <p:cNvSpPr/>
          <p:nvPr userDrawn="1"/>
        </p:nvSpPr>
        <p:spPr>
          <a:xfrm>
            <a:off x="667321" y="4245429"/>
            <a:ext cx="126000" cy="125203"/>
          </a:xfrm>
          <a:prstGeom prst="ellipse">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 Placeholder 2"/>
          <p:cNvSpPr>
            <a:spLocks noGrp="1"/>
          </p:cNvSpPr>
          <p:nvPr>
            <p:ph type="body" sz="quarter" idx="39" hasCustomPrompt="1"/>
          </p:nvPr>
        </p:nvSpPr>
        <p:spPr>
          <a:xfrm>
            <a:off x="1080126" y="2620888"/>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3" name="Text Placeholder 2"/>
          <p:cNvSpPr>
            <a:spLocks noGrp="1"/>
          </p:cNvSpPr>
          <p:nvPr>
            <p:ph type="body" sz="quarter" idx="40" hasCustomPrompt="1"/>
          </p:nvPr>
        </p:nvSpPr>
        <p:spPr>
          <a:xfrm>
            <a:off x="1106573" y="456580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8" name="Oval 27"/>
          <p:cNvSpPr/>
          <p:nvPr userDrawn="1"/>
        </p:nvSpPr>
        <p:spPr>
          <a:xfrm>
            <a:off x="667321" y="4632791"/>
            <a:ext cx="126000" cy="125203"/>
          </a:xfrm>
          <a:prstGeom prst="ellipse">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0" name="Oval 29"/>
          <p:cNvSpPr/>
          <p:nvPr userDrawn="1"/>
        </p:nvSpPr>
        <p:spPr>
          <a:xfrm>
            <a:off x="667321" y="2308614"/>
            <a:ext cx="126000" cy="125203"/>
          </a:xfrm>
          <a:prstGeom prst="ellipse">
            <a:avLst/>
          </a:prstGeom>
          <a:solidFill>
            <a:schemeClr val="accent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1" name="Oval 30"/>
          <p:cNvSpPr/>
          <p:nvPr userDrawn="1"/>
        </p:nvSpPr>
        <p:spPr>
          <a:xfrm>
            <a:off x="667321" y="1921251"/>
            <a:ext cx="126000" cy="125203"/>
          </a:xfrm>
          <a:prstGeom prst="ellipse">
            <a:avLst/>
          </a:prstGeom>
          <a:solidFill>
            <a:schemeClr val="accent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2" name="Text Placeholder 2"/>
          <p:cNvSpPr>
            <a:spLocks noGrp="1"/>
          </p:cNvSpPr>
          <p:nvPr>
            <p:ph type="body" sz="quarter" idx="41" hasCustomPrompt="1"/>
          </p:nvPr>
        </p:nvSpPr>
        <p:spPr>
          <a:xfrm>
            <a:off x="1080126" y="1842922"/>
            <a:ext cx="7383462" cy="288341"/>
          </a:xfrm>
          <a:prstGeom prst="rect">
            <a:avLst/>
          </a:prstGeom>
        </p:spPr>
        <p:txBody>
          <a:bodyPr lIns="0" tIns="0" rIns="0" bIns="0" anchor="ctr"/>
          <a:lstStyle>
            <a:lvl1pPr marL="0" indent="0">
              <a:buNone/>
              <a:defRPr sz="14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Tree>
    <p:extLst>
      <p:ext uri="{BB962C8B-B14F-4D97-AF65-F5344CB8AC3E}">
        <p14:creationId xmlns:p14="http://schemas.microsoft.com/office/powerpoint/2010/main" val="872979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Slide_11 bullets">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20" hasCustomPrompt="1"/>
          </p:nvPr>
        </p:nvSpPr>
        <p:spPr>
          <a:xfrm>
            <a:off x="1080126" y="1064956"/>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9" name="Text Placeholder 2"/>
          <p:cNvSpPr>
            <a:spLocks noGrp="1"/>
          </p:cNvSpPr>
          <p:nvPr>
            <p:ph type="body" sz="quarter" idx="29" hasCustomPrompt="1"/>
          </p:nvPr>
        </p:nvSpPr>
        <p:spPr>
          <a:xfrm>
            <a:off x="1080126" y="1415041"/>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2" name="Text Placeholder 2"/>
          <p:cNvSpPr>
            <a:spLocks noGrp="1"/>
          </p:cNvSpPr>
          <p:nvPr>
            <p:ph type="body" sz="quarter" idx="31" hasCustomPrompt="1"/>
          </p:nvPr>
        </p:nvSpPr>
        <p:spPr>
          <a:xfrm>
            <a:off x="1080126" y="2115211"/>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4" name="Text Placeholder 2"/>
          <p:cNvSpPr>
            <a:spLocks noGrp="1"/>
          </p:cNvSpPr>
          <p:nvPr>
            <p:ph type="body" sz="quarter" idx="33" hasCustomPrompt="1"/>
          </p:nvPr>
        </p:nvSpPr>
        <p:spPr>
          <a:xfrm>
            <a:off x="1080126" y="2815381"/>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6" name="Text Placeholder 2"/>
          <p:cNvSpPr>
            <a:spLocks noGrp="1"/>
          </p:cNvSpPr>
          <p:nvPr>
            <p:ph type="body" sz="quarter" idx="35" hasCustomPrompt="1"/>
          </p:nvPr>
        </p:nvSpPr>
        <p:spPr>
          <a:xfrm>
            <a:off x="1080126" y="3165466"/>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 name="Title 1"/>
          <p:cNvSpPr>
            <a:spLocks noGrp="1"/>
          </p:cNvSpPr>
          <p:nvPr>
            <p:ph type="title" hasCustomPrompt="1"/>
          </p:nvPr>
        </p:nvSpPr>
        <p:spPr>
          <a:xfrm>
            <a:off x="457202" y="206375"/>
            <a:ext cx="7936173" cy="385683"/>
          </a:xfrm>
          <a:prstGeom prst="rect">
            <a:avLst/>
          </a:prstGeom>
        </p:spPr>
        <p:txBody>
          <a:bodyPr/>
          <a:lstStyle>
            <a:lvl1pPr>
              <a:defRPr baseline="0">
                <a:solidFill>
                  <a:schemeClr val="bg1"/>
                </a:solidFill>
              </a:defRPr>
            </a:lvl1pPr>
          </a:lstStyle>
          <a:p>
            <a:r>
              <a:rPr lang="en-US" dirty="0"/>
              <a:t>Click to edit Agenda title </a:t>
            </a:r>
            <a:endParaRPr lang="en-GB" dirty="0"/>
          </a:p>
        </p:txBody>
      </p:sp>
      <p:sp>
        <p:nvSpPr>
          <p:cNvPr id="21" name="Text Placeholder 2"/>
          <p:cNvSpPr>
            <a:spLocks noGrp="1"/>
          </p:cNvSpPr>
          <p:nvPr>
            <p:ph type="body" sz="quarter" idx="37" hasCustomPrompt="1"/>
          </p:nvPr>
        </p:nvSpPr>
        <p:spPr>
          <a:xfrm>
            <a:off x="1088587" y="3515551"/>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17" name="Text Placeholder 2"/>
          <p:cNvSpPr>
            <a:spLocks noGrp="1"/>
          </p:cNvSpPr>
          <p:nvPr>
            <p:ph type="body" sz="quarter" idx="38" hasCustomPrompt="1"/>
          </p:nvPr>
        </p:nvSpPr>
        <p:spPr>
          <a:xfrm>
            <a:off x="1097048" y="3865636"/>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0" name="Text Placeholder 2"/>
          <p:cNvSpPr>
            <a:spLocks noGrp="1"/>
          </p:cNvSpPr>
          <p:nvPr>
            <p:ph type="body" sz="quarter" idx="39" hasCustomPrompt="1"/>
          </p:nvPr>
        </p:nvSpPr>
        <p:spPr>
          <a:xfrm>
            <a:off x="1080126" y="2465296"/>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23" name="Text Placeholder 2"/>
          <p:cNvSpPr>
            <a:spLocks noGrp="1"/>
          </p:cNvSpPr>
          <p:nvPr>
            <p:ph type="body" sz="quarter" idx="40" hasCustomPrompt="1"/>
          </p:nvPr>
        </p:nvSpPr>
        <p:spPr>
          <a:xfrm>
            <a:off x="1106573" y="4565802"/>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32" name="Text Placeholder 2"/>
          <p:cNvSpPr>
            <a:spLocks noGrp="1"/>
          </p:cNvSpPr>
          <p:nvPr>
            <p:ph type="body" sz="quarter" idx="41" hasCustomPrompt="1"/>
          </p:nvPr>
        </p:nvSpPr>
        <p:spPr>
          <a:xfrm>
            <a:off x="1080126" y="1765126"/>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sp>
        <p:nvSpPr>
          <p:cNvPr id="33" name="Text Placeholder 2"/>
          <p:cNvSpPr>
            <a:spLocks noGrp="1"/>
          </p:cNvSpPr>
          <p:nvPr>
            <p:ph type="body" sz="quarter" idx="42" hasCustomPrompt="1"/>
          </p:nvPr>
        </p:nvSpPr>
        <p:spPr>
          <a:xfrm>
            <a:off x="1109748" y="4215721"/>
            <a:ext cx="7383462" cy="288341"/>
          </a:xfrm>
          <a:prstGeom prst="rect">
            <a:avLst/>
          </a:prstGeom>
        </p:spPr>
        <p:txBody>
          <a:bodyPr lIns="0" tIns="0" rIns="0" bIns="0" anchor="ctr"/>
          <a:lstStyle>
            <a:lvl1pPr marL="0" indent="0">
              <a:buNone/>
              <a:defRPr sz="1200" b="0" baseline="0">
                <a:solidFill>
                  <a:schemeClr val="tx1"/>
                </a:solidFill>
              </a:defRPr>
            </a:lvl1pPr>
            <a:lvl2pPr marL="457200" indent="0">
              <a:buNone/>
              <a:defRPr>
                <a:solidFill>
                  <a:schemeClr val="accent3">
                    <a:lumMod val="75000"/>
                    <a:lumOff val="25000"/>
                  </a:schemeClr>
                </a:solidFill>
              </a:defRPr>
            </a:lvl2pPr>
            <a:lvl3pPr marL="914400" indent="0">
              <a:buNone/>
              <a:defRPr>
                <a:solidFill>
                  <a:schemeClr val="accent3">
                    <a:lumMod val="75000"/>
                    <a:lumOff val="25000"/>
                  </a:schemeClr>
                </a:solidFill>
              </a:defRPr>
            </a:lvl3pPr>
            <a:lvl4pPr marL="1371600" indent="0">
              <a:buNone/>
              <a:defRPr>
                <a:solidFill>
                  <a:schemeClr val="accent3">
                    <a:lumMod val="75000"/>
                    <a:lumOff val="25000"/>
                  </a:schemeClr>
                </a:solidFill>
              </a:defRPr>
            </a:lvl4pPr>
            <a:lvl5pPr marL="1828800" indent="0">
              <a:buNone/>
              <a:defRPr>
                <a:solidFill>
                  <a:schemeClr val="accent3">
                    <a:lumMod val="75000"/>
                    <a:lumOff val="25000"/>
                  </a:schemeClr>
                </a:solidFill>
              </a:defRPr>
            </a:lvl5pPr>
          </a:lstStyle>
          <a:p>
            <a:pPr lvl="0"/>
            <a:r>
              <a:rPr lang="en-GB" dirty="0"/>
              <a:t>Agenda point title</a:t>
            </a:r>
            <a:endParaRPr lang="en-US" dirty="0"/>
          </a:p>
        </p:txBody>
      </p:sp>
      <p:cxnSp>
        <p:nvCxnSpPr>
          <p:cNvPr id="35" name="Straight Connector 34">
            <a:extLst>
              <a:ext uri="{FF2B5EF4-FFF2-40B4-BE49-F238E27FC236}">
                <a16:creationId xmlns:a16="http://schemas.microsoft.com/office/drawing/2014/main" id="{F19BC22F-114A-4543-86CC-E7B2559E8809}"/>
              </a:ext>
            </a:extLst>
          </p:cNvPr>
          <p:cNvCxnSpPr>
            <a:cxnSpLocks/>
          </p:cNvCxnSpPr>
          <p:nvPr userDrawn="1"/>
        </p:nvCxnSpPr>
        <p:spPr>
          <a:xfrm>
            <a:off x="730321" y="1251256"/>
            <a:ext cx="0" cy="3456000"/>
          </a:xfrm>
          <a:prstGeom prst="line">
            <a:avLst/>
          </a:prstGeom>
          <a:ln w="952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72EEA8CB-0332-5641-824B-527DAD22690B}"/>
              </a:ext>
            </a:extLst>
          </p:cNvPr>
          <p:cNvSpPr/>
          <p:nvPr userDrawn="1"/>
        </p:nvSpPr>
        <p:spPr>
          <a:xfrm>
            <a:off x="667321" y="1146525"/>
            <a:ext cx="126000" cy="125203"/>
          </a:xfrm>
          <a:prstGeom prst="ellipse">
            <a:avLst/>
          </a:prstGeom>
          <a:solidFill>
            <a:schemeClr val="bg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7" name="Oval 36">
            <a:extLst>
              <a:ext uri="{FF2B5EF4-FFF2-40B4-BE49-F238E27FC236}">
                <a16:creationId xmlns:a16="http://schemas.microsoft.com/office/drawing/2014/main" id="{AAF86203-2245-984F-BA4F-69E76D274CA5}"/>
              </a:ext>
            </a:extLst>
          </p:cNvPr>
          <p:cNvSpPr/>
          <p:nvPr userDrawn="1"/>
        </p:nvSpPr>
        <p:spPr>
          <a:xfrm>
            <a:off x="667321" y="1843779"/>
            <a:ext cx="126000" cy="125203"/>
          </a:xfrm>
          <a:prstGeom prst="ellipse">
            <a:avLst/>
          </a:prstGeom>
          <a:solidFill>
            <a:schemeClr val="accent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8" name="Oval 37">
            <a:extLst>
              <a:ext uri="{FF2B5EF4-FFF2-40B4-BE49-F238E27FC236}">
                <a16:creationId xmlns:a16="http://schemas.microsoft.com/office/drawing/2014/main" id="{AFD28F20-6CB7-4C4B-BABE-59AFFC8C338B}"/>
              </a:ext>
            </a:extLst>
          </p:cNvPr>
          <p:cNvSpPr/>
          <p:nvPr userDrawn="1"/>
        </p:nvSpPr>
        <p:spPr>
          <a:xfrm>
            <a:off x="667321" y="3238287"/>
            <a:ext cx="126000" cy="125203"/>
          </a:xfrm>
          <a:prstGeom prst="ellipse">
            <a:avLst/>
          </a:prstGeom>
          <a:solidFill>
            <a:schemeClr val="accent3"/>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Oval 38">
            <a:extLst>
              <a:ext uri="{FF2B5EF4-FFF2-40B4-BE49-F238E27FC236}">
                <a16:creationId xmlns:a16="http://schemas.microsoft.com/office/drawing/2014/main" id="{6B009BC1-EFFC-0E4B-B928-CEB76ACE6716}"/>
              </a:ext>
            </a:extLst>
          </p:cNvPr>
          <p:cNvSpPr/>
          <p:nvPr userDrawn="1"/>
        </p:nvSpPr>
        <p:spPr>
          <a:xfrm>
            <a:off x="667321" y="3586914"/>
            <a:ext cx="126000" cy="125203"/>
          </a:xfrm>
          <a:prstGeom prst="ellipse">
            <a:avLst/>
          </a:prstGeom>
          <a:solidFill>
            <a:schemeClr val="accent4"/>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DF437EB4-BD44-AE46-B8BA-4C7785F21596}"/>
              </a:ext>
            </a:extLst>
          </p:cNvPr>
          <p:cNvSpPr/>
          <p:nvPr userDrawn="1"/>
        </p:nvSpPr>
        <p:spPr>
          <a:xfrm>
            <a:off x="667321" y="3935541"/>
            <a:ext cx="126000" cy="125203"/>
          </a:xfrm>
          <a:prstGeom prst="ellipse">
            <a:avLst/>
          </a:prstGeom>
          <a:solidFill>
            <a:schemeClr val="tx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1" name="Oval 40">
            <a:extLst>
              <a:ext uri="{FF2B5EF4-FFF2-40B4-BE49-F238E27FC236}">
                <a16:creationId xmlns:a16="http://schemas.microsoft.com/office/drawing/2014/main" id="{8B5A67AE-E93B-6746-ACD1-45A392F8216D}"/>
              </a:ext>
            </a:extLst>
          </p:cNvPr>
          <p:cNvSpPr/>
          <p:nvPr userDrawn="1"/>
        </p:nvSpPr>
        <p:spPr>
          <a:xfrm>
            <a:off x="667321" y="2889660"/>
            <a:ext cx="126000" cy="125203"/>
          </a:xfrm>
          <a:prstGeom prst="ellipse">
            <a:avLst/>
          </a:prstGeom>
          <a:solidFill>
            <a:schemeClr val="accent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FCB45B3C-B63E-4241-B58D-ECDF39D60814}"/>
              </a:ext>
            </a:extLst>
          </p:cNvPr>
          <p:cNvSpPr/>
          <p:nvPr userDrawn="1"/>
        </p:nvSpPr>
        <p:spPr>
          <a:xfrm>
            <a:off x="667321" y="4284168"/>
            <a:ext cx="126000" cy="125203"/>
          </a:xfrm>
          <a:prstGeom prst="ellipse">
            <a:avLst/>
          </a:prstGeom>
          <a:solidFill>
            <a:schemeClr val="bg1">
              <a:lumMod val="5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1C7F6E05-5121-2447-BAA1-832733E5CFAF}"/>
              </a:ext>
            </a:extLst>
          </p:cNvPr>
          <p:cNvSpPr/>
          <p:nvPr userDrawn="1"/>
        </p:nvSpPr>
        <p:spPr>
          <a:xfrm>
            <a:off x="667321" y="4632791"/>
            <a:ext cx="126000" cy="125203"/>
          </a:xfrm>
          <a:prstGeom prst="ellipse">
            <a:avLst/>
          </a:prstGeom>
          <a:solidFill>
            <a:schemeClr val="bg1">
              <a:lumMod val="8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8AC33300-A31A-6C43-8C26-BDB96D908225}"/>
              </a:ext>
            </a:extLst>
          </p:cNvPr>
          <p:cNvSpPr/>
          <p:nvPr userDrawn="1"/>
        </p:nvSpPr>
        <p:spPr>
          <a:xfrm>
            <a:off x="667321" y="2541033"/>
            <a:ext cx="126000" cy="125203"/>
          </a:xfrm>
          <a:prstGeom prst="ellipse">
            <a:avLst/>
          </a:prstGeom>
          <a:solidFill>
            <a:schemeClr val="accent5"/>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9C18255D-A2D8-0047-887A-BCB01C979C48}"/>
              </a:ext>
            </a:extLst>
          </p:cNvPr>
          <p:cNvSpPr/>
          <p:nvPr userDrawn="1"/>
        </p:nvSpPr>
        <p:spPr>
          <a:xfrm>
            <a:off x="667321" y="2192406"/>
            <a:ext cx="126000" cy="125203"/>
          </a:xfrm>
          <a:prstGeom prst="ellipse">
            <a:avLst/>
          </a:prstGeom>
          <a:solidFill>
            <a:schemeClr val="accent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6" name="Oval 45">
            <a:extLst>
              <a:ext uri="{FF2B5EF4-FFF2-40B4-BE49-F238E27FC236}">
                <a16:creationId xmlns:a16="http://schemas.microsoft.com/office/drawing/2014/main" id="{662C61A1-555F-3D45-95E0-8EA5F0FAD0C7}"/>
              </a:ext>
            </a:extLst>
          </p:cNvPr>
          <p:cNvSpPr/>
          <p:nvPr userDrawn="1"/>
        </p:nvSpPr>
        <p:spPr>
          <a:xfrm>
            <a:off x="667321" y="1495152"/>
            <a:ext cx="126000" cy="125203"/>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34452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Slide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Oval 3"/>
          <p:cNvSpPr/>
          <p:nvPr userDrawn="1"/>
        </p:nvSpPr>
        <p:spPr>
          <a:xfrm>
            <a:off x="466488" y="904461"/>
            <a:ext cx="738152" cy="7381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Picture Placeholder 21"/>
          <p:cNvSpPr>
            <a:spLocks noGrp="1"/>
          </p:cNvSpPr>
          <p:nvPr>
            <p:ph type="pic" sz="quarter" idx="11" hasCustomPrompt="1"/>
          </p:nvPr>
        </p:nvSpPr>
        <p:spPr>
          <a:xfrm>
            <a:off x="518905" y="957291"/>
            <a:ext cx="632776" cy="632776"/>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12" name="Oval 11"/>
          <p:cNvSpPr/>
          <p:nvPr userDrawn="1"/>
        </p:nvSpPr>
        <p:spPr>
          <a:xfrm>
            <a:off x="466488" y="1736410"/>
            <a:ext cx="738152" cy="7381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Picture Placeholder 21"/>
          <p:cNvSpPr>
            <a:spLocks noGrp="1"/>
          </p:cNvSpPr>
          <p:nvPr>
            <p:ph type="pic" sz="quarter" idx="12" hasCustomPrompt="1"/>
          </p:nvPr>
        </p:nvSpPr>
        <p:spPr>
          <a:xfrm>
            <a:off x="518905" y="1792026"/>
            <a:ext cx="632776" cy="632776"/>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14" name="Oval 13"/>
          <p:cNvSpPr/>
          <p:nvPr userDrawn="1"/>
        </p:nvSpPr>
        <p:spPr>
          <a:xfrm>
            <a:off x="466488" y="2568359"/>
            <a:ext cx="738152" cy="7381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Picture Placeholder 21"/>
          <p:cNvSpPr>
            <a:spLocks noGrp="1"/>
          </p:cNvSpPr>
          <p:nvPr>
            <p:ph type="pic" sz="quarter" idx="13" hasCustomPrompt="1"/>
          </p:nvPr>
        </p:nvSpPr>
        <p:spPr>
          <a:xfrm>
            <a:off x="518905" y="2623298"/>
            <a:ext cx="632776" cy="632776"/>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16" name="Oval 15"/>
          <p:cNvSpPr/>
          <p:nvPr userDrawn="1"/>
        </p:nvSpPr>
        <p:spPr>
          <a:xfrm>
            <a:off x="466488" y="3400308"/>
            <a:ext cx="738152" cy="7381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Picture Placeholder 21"/>
          <p:cNvSpPr>
            <a:spLocks noGrp="1"/>
          </p:cNvSpPr>
          <p:nvPr>
            <p:ph type="pic" sz="quarter" idx="14" hasCustomPrompt="1"/>
          </p:nvPr>
        </p:nvSpPr>
        <p:spPr>
          <a:xfrm>
            <a:off x="518905" y="3454568"/>
            <a:ext cx="632776" cy="632776"/>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18" name="Oval 17"/>
          <p:cNvSpPr/>
          <p:nvPr userDrawn="1"/>
        </p:nvSpPr>
        <p:spPr>
          <a:xfrm>
            <a:off x="466488" y="4232258"/>
            <a:ext cx="738152" cy="7381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Picture Placeholder 21"/>
          <p:cNvSpPr>
            <a:spLocks noGrp="1"/>
          </p:cNvSpPr>
          <p:nvPr>
            <p:ph type="pic" sz="quarter" idx="15" hasCustomPrompt="1"/>
          </p:nvPr>
        </p:nvSpPr>
        <p:spPr>
          <a:xfrm>
            <a:off x="518905" y="4285088"/>
            <a:ext cx="632776" cy="632776"/>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20" name="Content Placeholder 2"/>
          <p:cNvSpPr>
            <a:spLocks noGrp="1"/>
          </p:cNvSpPr>
          <p:nvPr>
            <p:ph sz="quarter" idx="23" hasCustomPrompt="1"/>
          </p:nvPr>
        </p:nvSpPr>
        <p:spPr>
          <a:xfrm>
            <a:off x="4954154" y="957291"/>
            <a:ext cx="3902928" cy="632776"/>
          </a:xfrm>
          <a:prstGeom prst="rect">
            <a:avLst/>
          </a:prstGeom>
        </p:spPr>
        <p:txBody>
          <a:bodyPr lIns="0" tIns="0" rIns="0" bIns="0"/>
          <a:lstStyle>
            <a:lvl1pPr>
              <a:lnSpc>
                <a:spcPct val="60000"/>
              </a:lnSpc>
              <a:defRPr sz="100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Click to add bullet points</a:t>
            </a:r>
          </a:p>
        </p:txBody>
      </p:sp>
      <p:sp>
        <p:nvSpPr>
          <p:cNvPr id="21" name="Content Placeholder 2"/>
          <p:cNvSpPr>
            <a:spLocks noGrp="1"/>
          </p:cNvSpPr>
          <p:nvPr>
            <p:ph sz="quarter" idx="24" hasCustomPrompt="1"/>
          </p:nvPr>
        </p:nvSpPr>
        <p:spPr>
          <a:xfrm>
            <a:off x="4954154" y="1792026"/>
            <a:ext cx="3902928" cy="632776"/>
          </a:xfrm>
          <a:prstGeom prst="rect">
            <a:avLst/>
          </a:prstGeom>
        </p:spPr>
        <p:txBody>
          <a:bodyPr lIns="0" tIns="0" rIns="0" bIns="0"/>
          <a:lstStyle>
            <a:lvl1pPr>
              <a:lnSpc>
                <a:spcPct val="60000"/>
              </a:lnSpc>
              <a:defRPr sz="100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Click to add bullet points</a:t>
            </a:r>
          </a:p>
        </p:txBody>
      </p:sp>
      <p:sp>
        <p:nvSpPr>
          <p:cNvPr id="23" name="Content Placeholder 2"/>
          <p:cNvSpPr>
            <a:spLocks noGrp="1"/>
          </p:cNvSpPr>
          <p:nvPr>
            <p:ph sz="quarter" idx="26" hasCustomPrompt="1"/>
          </p:nvPr>
        </p:nvSpPr>
        <p:spPr>
          <a:xfrm>
            <a:off x="4954154" y="2623298"/>
            <a:ext cx="3902928" cy="632776"/>
          </a:xfrm>
          <a:prstGeom prst="rect">
            <a:avLst/>
          </a:prstGeom>
        </p:spPr>
        <p:txBody>
          <a:bodyPr lIns="0" tIns="0" rIns="0" bIns="0"/>
          <a:lstStyle>
            <a:lvl1pPr>
              <a:lnSpc>
                <a:spcPct val="60000"/>
              </a:lnSpc>
              <a:defRPr sz="100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Click to add bullet points</a:t>
            </a:r>
          </a:p>
        </p:txBody>
      </p:sp>
      <p:sp>
        <p:nvSpPr>
          <p:cNvPr id="24" name="Content Placeholder 2"/>
          <p:cNvSpPr>
            <a:spLocks noGrp="1"/>
          </p:cNvSpPr>
          <p:nvPr>
            <p:ph sz="quarter" idx="27" hasCustomPrompt="1"/>
          </p:nvPr>
        </p:nvSpPr>
        <p:spPr>
          <a:xfrm>
            <a:off x="4954154" y="3454568"/>
            <a:ext cx="3902928" cy="632776"/>
          </a:xfrm>
          <a:prstGeom prst="rect">
            <a:avLst/>
          </a:prstGeom>
        </p:spPr>
        <p:txBody>
          <a:bodyPr lIns="0" tIns="0" rIns="0" bIns="0"/>
          <a:lstStyle>
            <a:lvl1pPr>
              <a:lnSpc>
                <a:spcPct val="60000"/>
              </a:lnSpc>
              <a:defRPr sz="100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Click to add bullet points</a:t>
            </a:r>
          </a:p>
        </p:txBody>
      </p:sp>
      <p:sp>
        <p:nvSpPr>
          <p:cNvPr id="25" name="Content Placeholder 2"/>
          <p:cNvSpPr>
            <a:spLocks noGrp="1"/>
          </p:cNvSpPr>
          <p:nvPr>
            <p:ph sz="quarter" idx="28" hasCustomPrompt="1"/>
          </p:nvPr>
        </p:nvSpPr>
        <p:spPr>
          <a:xfrm>
            <a:off x="4954154" y="4285088"/>
            <a:ext cx="3902928" cy="632776"/>
          </a:xfrm>
          <a:prstGeom prst="rect">
            <a:avLst/>
          </a:prstGeom>
        </p:spPr>
        <p:txBody>
          <a:bodyPr lIns="0" tIns="0" rIns="0" bIns="0"/>
          <a:lstStyle>
            <a:lvl1pPr>
              <a:lnSpc>
                <a:spcPct val="60000"/>
              </a:lnSpc>
              <a:defRPr sz="100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Click to add bullet points</a:t>
            </a:r>
          </a:p>
        </p:txBody>
      </p:sp>
      <p:sp>
        <p:nvSpPr>
          <p:cNvPr id="26" name="Content Placeholder 2"/>
          <p:cNvSpPr>
            <a:spLocks noGrp="1"/>
          </p:cNvSpPr>
          <p:nvPr>
            <p:ph sz="quarter" idx="29" hasCustomPrompt="1"/>
          </p:nvPr>
        </p:nvSpPr>
        <p:spPr>
          <a:xfrm>
            <a:off x="1415473" y="957291"/>
            <a:ext cx="3023754" cy="632776"/>
          </a:xfrm>
          <a:prstGeom prst="rect">
            <a:avLst/>
          </a:prstGeom>
        </p:spPr>
        <p:txBody>
          <a:bodyPr lIns="0" tIns="0" rIns="0" bIns="0"/>
          <a:lstStyle>
            <a:lvl1pPr marL="0" indent="0">
              <a:lnSpc>
                <a:spcPct val="70000"/>
              </a:lnSpc>
              <a:buFontTx/>
              <a:buNone/>
              <a:defRPr sz="1000" b="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Name </a:t>
            </a:r>
          </a:p>
          <a:p>
            <a:pPr lvl="0"/>
            <a:r>
              <a:rPr lang="en-GB" dirty="0"/>
              <a:t>Title</a:t>
            </a:r>
          </a:p>
          <a:p>
            <a:pPr lvl="0"/>
            <a:r>
              <a:rPr lang="en-GB" dirty="0"/>
              <a:t>Location</a:t>
            </a:r>
          </a:p>
        </p:txBody>
      </p:sp>
      <p:sp>
        <p:nvSpPr>
          <p:cNvPr id="27" name="Content Placeholder 2"/>
          <p:cNvSpPr>
            <a:spLocks noGrp="1"/>
          </p:cNvSpPr>
          <p:nvPr>
            <p:ph sz="quarter" idx="30" hasCustomPrompt="1"/>
          </p:nvPr>
        </p:nvSpPr>
        <p:spPr>
          <a:xfrm>
            <a:off x="1415473" y="1792026"/>
            <a:ext cx="3023754" cy="632776"/>
          </a:xfrm>
          <a:prstGeom prst="rect">
            <a:avLst/>
          </a:prstGeom>
        </p:spPr>
        <p:txBody>
          <a:bodyPr lIns="0" tIns="0" rIns="0" bIns="0"/>
          <a:lstStyle>
            <a:lvl1pPr marL="0" indent="0">
              <a:lnSpc>
                <a:spcPct val="70000"/>
              </a:lnSpc>
              <a:buFontTx/>
              <a:buNone/>
              <a:defRPr sz="1000" b="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Name </a:t>
            </a:r>
          </a:p>
          <a:p>
            <a:pPr lvl="0"/>
            <a:r>
              <a:rPr lang="en-GB" dirty="0"/>
              <a:t>Title</a:t>
            </a:r>
          </a:p>
          <a:p>
            <a:pPr lvl="0"/>
            <a:r>
              <a:rPr lang="en-GB" dirty="0"/>
              <a:t>Location</a:t>
            </a:r>
          </a:p>
        </p:txBody>
      </p:sp>
      <p:sp>
        <p:nvSpPr>
          <p:cNvPr id="28" name="Content Placeholder 2"/>
          <p:cNvSpPr>
            <a:spLocks noGrp="1"/>
          </p:cNvSpPr>
          <p:nvPr>
            <p:ph sz="quarter" idx="31" hasCustomPrompt="1"/>
          </p:nvPr>
        </p:nvSpPr>
        <p:spPr>
          <a:xfrm>
            <a:off x="1415473" y="2623298"/>
            <a:ext cx="3023754" cy="632776"/>
          </a:xfrm>
          <a:prstGeom prst="rect">
            <a:avLst/>
          </a:prstGeom>
        </p:spPr>
        <p:txBody>
          <a:bodyPr lIns="0" tIns="0" rIns="0" bIns="0"/>
          <a:lstStyle>
            <a:lvl1pPr marL="0" indent="0">
              <a:lnSpc>
                <a:spcPct val="70000"/>
              </a:lnSpc>
              <a:buFontTx/>
              <a:buNone/>
              <a:defRPr sz="1000" b="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Name </a:t>
            </a:r>
          </a:p>
          <a:p>
            <a:pPr lvl="0"/>
            <a:r>
              <a:rPr lang="en-GB" dirty="0"/>
              <a:t>Title</a:t>
            </a:r>
          </a:p>
          <a:p>
            <a:pPr lvl="0"/>
            <a:r>
              <a:rPr lang="en-GB" dirty="0"/>
              <a:t>Location</a:t>
            </a:r>
          </a:p>
        </p:txBody>
      </p:sp>
      <p:sp>
        <p:nvSpPr>
          <p:cNvPr id="29" name="Content Placeholder 2"/>
          <p:cNvSpPr>
            <a:spLocks noGrp="1"/>
          </p:cNvSpPr>
          <p:nvPr>
            <p:ph sz="quarter" idx="32" hasCustomPrompt="1"/>
          </p:nvPr>
        </p:nvSpPr>
        <p:spPr>
          <a:xfrm>
            <a:off x="1415473" y="3454568"/>
            <a:ext cx="3023754" cy="632776"/>
          </a:xfrm>
          <a:prstGeom prst="rect">
            <a:avLst/>
          </a:prstGeom>
        </p:spPr>
        <p:txBody>
          <a:bodyPr lIns="0" tIns="0" rIns="0" bIns="0"/>
          <a:lstStyle>
            <a:lvl1pPr marL="0" indent="0">
              <a:lnSpc>
                <a:spcPct val="70000"/>
              </a:lnSpc>
              <a:buFontTx/>
              <a:buNone/>
              <a:defRPr sz="1000" b="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Name </a:t>
            </a:r>
          </a:p>
          <a:p>
            <a:pPr lvl="0"/>
            <a:r>
              <a:rPr lang="en-GB" dirty="0"/>
              <a:t>Title</a:t>
            </a:r>
          </a:p>
          <a:p>
            <a:pPr lvl="0"/>
            <a:r>
              <a:rPr lang="en-GB" dirty="0"/>
              <a:t>Location</a:t>
            </a:r>
          </a:p>
        </p:txBody>
      </p:sp>
      <p:sp>
        <p:nvSpPr>
          <p:cNvPr id="30" name="Content Placeholder 2"/>
          <p:cNvSpPr>
            <a:spLocks noGrp="1"/>
          </p:cNvSpPr>
          <p:nvPr>
            <p:ph sz="quarter" idx="33" hasCustomPrompt="1"/>
          </p:nvPr>
        </p:nvSpPr>
        <p:spPr>
          <a:xfrm>
            <a:off x="1415473" y="4285088"/>
            <a:ext cx="3023754" cy="632776"/>
          </a:xfrm>
          <a:prstGeom prst="rect">
            <a:avLst/>
          </a:prstGeom>
        </p:spPr>
        <p:txBody>
          <a:bodyPr lIns="0" tIns="0" rIns="0" bIns="0"/>
          <a:lstStyle>
            <a:lvl1pPr marL="0" indent="0">
              <a:lnSpc>
                <a:spcPct val="70000"/>
              </a:lnSpc>
              <a:buFontTx/>
              <a:buNone/>
              <a:defRPr sz="1000" b="0" baseline="0">
                <a:solidFill>
                  <a:schemeClr val="tx1"/>
                </a:solidFill>
                <a:latin typeface="Arial"/>
                <a:cs typeface="Arial"/>
              </a:defRPr>
            </a:lvl1pPr>
            <a:lvl2pPr>
              <a:lnSpc>
                <a:spcPct val="90000"/>
              </a:lnSpc>
              <a:defRPr sz="1000">
                <a:solidFill>
                  <a:schemeClr val="tx1"/>
                </a:solidFill>
                <a:latin typeface="Arial"/>
                <a:cs typeface="Arial"/>
              </a:defRPr>
            </a:lvl2pPr>
            <a:lvl3pPr>
              <a:lnSpc>
                <a:spcPct val="90000"/>
              </a:lnSpc>
              <a:defRPr sz="1000">
                <a:solidFill>
                  <a:schemeClr val="tx1"/>
                </a:solidFill>
                <a:latin typeface="Arial"/>
                <a:cs typeface="Arial"/>
              </a:defRPr>
            </a:lvl3pPr>
            <a:lvl4pPr>
              <a:lnSpc>
                <a:spcPct val="90000"/>
              </a:lnSpc>
              <a:defRPr sz="1000">
                <a:solidFill>
                  <a:schemeClr val="tx1"/>
                </a:solidFill>
                <a:latin typeface="Arial"/>
                <a:cs typeface="Arial"/>
              </a:defRPr>
            </a:lvl4pPr>
            <a:lvl5pPr>
              <a:lnSpc>
                <a:spcPct val="90000"/>
              </a:lnSpc>
              <a:defRPr sz="1000">
                <a:solidFill>
                  <a:schemeClr val="tx1"/>
                </a:solidFill>
                <a:latin typeface="Arial"/>
                <a:cs typeface="Arial"/>
              </a:defRPr>
            </a:lvl5pPr>
          </a:lstStyle>
          <a:p>
            <a:pPr lvl="0"/>
            <a:r>
              <a:rPr lang="en-GB" dirty="0"/>
              <a:t>Name </a:t>
            </a:r>
          </a:p>
          <a:p>
            <a:pPr lvl="0"/>
            <a:r>
              <a:rPr lang="en-GB" dirty="0"/>
              <a:t>Title</a:t>
            </a:r>
          </a:p>
          <a:p>
            <a:pPr lvl="0"/>
            <a:r>
              <a:rPr lang="en-GB" dirty="0"/>
              <a:t>Location</a:t>
            </a:r>
          </a:p>
        </p:txBody>
      </p:sp>
    </p:spTree>
    <p:extLst>
      <p:ext uri="{BB962C8B-B14F-4D97-AF65-F5344CB8AC3E}">
        <p14:creationId xmlns:p14="http://schemas.microsoft.com/office/powerpoint/2010/main" val="3338085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file layout">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C78AD22-2A7B-4C43-8B28-D531151D2F23}"/>
              </a:ext>
            </a:extLst>
          </p:cNvPr>
          <p:cNvSpPr/>
          <p:nvPr userDrawn="1"/>
        </p:nvSpPr>
        <p:spPr>
          <a:xfrm>
            <a:off x="457196" y="1064942"/>
            <a:ext cx="3132000" cy="313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GB" dirty="0"/>
          </a:p>
        </p:txBody>
      </p:sp>
      <p:sp>
        <p:nvSpPr>
          <p:cNvPr id="6" name="Content Placeholder 2">
            <a:extLst>
              <a:ext uri="{FF2B5EF4-FFF2-40B4-BE49-F238E27FC236}">
                <a16:creationId xmlns:a16="http://schemas.microsoft.com/office/drawing/2014/main" id="{B09FB1AD-DAF5-A84C-858C-3F246B4282D1}"/>
              </a:ext>
            </a:extLst>
          </p:cNvPr>
          <p:cNvSpPr>
            <a:spLocks noGrp="1"/>
          </p:cNvSpPr>
          <p:nvPr>
            <p:ph sz="quarter" idx="22"/>
          </p:nvPr>
        </p:nvSpPr>
        <p:spPr>
          <a:xfrm>
            <a:off x="3964263" y="1064942"/>
            <a:ext cx="4722541" cy="3775347"/>
          </a:xfrm>
          <a:prstGeom prst="rect">
            <a:avLst/>
          </a:prstGeom>
        </p:spPr>
        <p:txBody>
          <a:bodyPr lIns="0" tIns="0" rIns="0" bIns="0"/>
          <a:lstStyle>
            <a:lvl1pPr marL="228600" indent="-228600">
              <a:buFont typeface="Arial" panose="020B0604020202020204" pitchFamily="34" charset="0"/>
              <a:buChar char="–"/>
              <a:defRPr sz="1200">
                <a:solidFill>
                  <a:schemeClr val="tx1"/>
                </a:solidFill>
                <a:latin typeface="Arial"/>
                <a:cs typeface="Arial"/>
              </a:defRPr>
            </a:lvl1pPr>
            <a:lvl2pPr marL="475488" indent="-228600">
              <a:buFont typeface="Arial" panose="020B0604020202020204" pitchFamily="34" charset="0"/>
              <a:buChar char="−"/>
              <a:defRPr sz="1200">
                <a:solidFill>
                  <a:schemeClr val="tx1"/>
                </a:solidFill>
                <a:latin typeface="Arial"/>
                <a:cs typeface="Arial"/>
              </a:defRPr>
            </a:lvl2pPr>
            <a:lvl3pPr marL="704088" indent="-228600">
              <a:buFont typeface="Arial" panose="020B0604020202020204" pitchFamily="34" charset="0"/>
              <a:buChar char="−"/>
              <a:defRPr sz="1200">
                <a:solidFill>
                  <a:schemeClr val="tx2"/>
                </a:solidFill>
                <a:latin typeface="Arial"/>
                <a:cs typeface="Arial"/>
              </a:defRPr>
            </a:lvl3pPr>
            <a:lvl4pPr marL="932688" indent="-228600">
              <a:buFont typeface="Arial" panose="020B0604020202020204" pitchFamily="34" charset="0"/>
              <a:buChar char="−"/>
              <a:defRPr sz="1200">
                <a:solidFill>
                  <a:schemeClr val="tx2"/>
                </a:solidFill>
                <a:latin typeface="Arial"/>
                <a:cs typeface="Arial"/>
              </a:defRPr>
            </a:lvl4pPr>
            <a:lvl5pPr marL="1161288" indent="-228600">
              <a:buFont typeface="Arial" panose="020B0604020202020204" pitchFamily="34" charset="0"/>
              <a:buChar char="−"/>
              <a:defRPr sz="1200">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1">
            <a:extLst>
              <a:ext uri="{FF2B5EF4-FFF2-40B4-BE49-F238E27FC236}">
                <a16:creationId xmlns:a16="http://schemas.microsoft.com/office/drawing/2014/main" id="{2CDB1591-93BF-E04E-988B-33156C22402A}"/>
              </a:ext>
            </a:extLst>
          </p:cNvPr>
          <p:cNvSpPr>
            <a:spLocks noGrp="1" noChangeAspect="1"/>
          </p:cNvSpPr>
          <p:nvPr>
            <p:ph type="pic" sz="quarter" idx="24" hasCustomPrompt="1"/>
          </p:nvPr>
        </p:nvSpPr>
        <p:spPr>
          <a:xfrm>
            <a:off x="584871" y="1200150"/>
            <a:ext cx="2878408" cy="2878408"/>
          </a:xfrm>
          <a:prstGeom prst="ellipse">
            <a:avLst/>
          </a:prstGeom>
          <a:solidFill>
            <a:schemeClr val="bg1"/>
          </a:solidFill>
          <a:ln>
            <a:noFill/>
          </a:ln>
        </p:spPr>
        <p:txBody>
          <a:bodyPr anchor="t">
            <a:normAutofit/>
          </a:bodyPr>
          <a:lstStyle>
            <a:lvl1pPr marL="0" indent="0" algn="ctr">
              <a:buNone/>
              <a:defRPr sz="1300" baseline="0">
                <a:solidFill>
                  <a:schemeClr val="tx1"/>
                </a:solidFill>
                <a:latin typeface="Arial"/>
                <a:cs typeface="Arial"/>
              </a:defRPr>
            </a:lvl1pPr>
          </a:lstStyle>
          <a:p>
            <a:r>
              <a:rPr lang="en-US" dirty="0"/>
              <a:t>Insert Picture</a:t>
            </a:r>
          </a:p>
        </p:txBody>
      </p:sp>
    </p:spTree>
    <p:extLst>
      <p:ext uri="{BB962C8B-B14F-4D97-AF65-F5344CB8AC3E}">
        <p14:creationId xmlns:p14="http://schemas.microsoft.com/office/powerpoint/2010/main" val="992182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4" name="Oval 33">
            <a:extLst>
              <a:ext uri="{FF2B5EF4-FFF2-40B4-BE49-F238E27FC236}">
                <a16:creationId xmlns:a16="http://schemas.microsoft.com/office/drawing/2014/main" id="{EF97A337-B167-6848-A7CD-29C3EC593A66}"/>
              </a:ext>
            </a:extLst>
          </p:cNvPr>
          <p:cNvSpPr/>
          <p:nvPr userDrawn="1"/>
        </p:nvSpPr>
        <p:spPr>
          <a:xfrm>
            <a:off x="715385" y="1065955"/>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Picture Placeholder 21">
            <a:extLst>
              <a:ext uri="{FF2B5EF4-FFF2-40B4-BE49-F238E27FC236}">
                <a16:creationId xmlns:a16="http://schemas.microsoft.com/office/drawing/2014/main" id="{62E1A0BB-979D-C842-8EA1-79243A563C88}"/>
              </a:ext>
            </a:extLst>
          </p:cNvPr>
          <p:cNvSpPr>
            <a:spLocks noGrp="1"/>
          </p:cNvSpPr>
          <p:nvPr>
            <p:ph type="pic" sz="quarter" idx="11" hasCustomPrompt="1"/>
          </p:nvPr>
        </p:nvSpPr>
        <p:spPr>
          <a:xfrm>
            <a:off x="795205" y="1145775"/>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40" name="Oval 39">
            <a:extLst>
              <a:ext uri="{FF2B5EF4-FFF2-40B4-BE49-F238E27FC236}">
                <a16:creationId xmlns:a16="http://schemas.microsoft.com/office/drawing/2014/main" id="{C48B7009-3FCC-3F43-8BF8-6FD54670C2B9}"/>
              </a:ext>
            </a:extLst>
          </p:cNvPr>
          <p:cNvSpPr/>
          <p:nvPr userDrawn="1"/>
        </p:nvSpPr>
        <p:spPr>
          <a:xfrm>
            <a:off x="2913707" y="1065955"/>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Picture Placeholder 21">
            <a:extLst>
              <a:ext uri="{FF2B5EF4-FFF2-40B4-BE49-F238E27FC236}">
                <a16:creationId xmlns:a16="http://schemas.microsoft.com/office/drawing/2014/main" id="{E4D2F2DA-2AA0-5145-829C-CDA7B05A490D}"/>
              </a:ext>
            </a:extLst>
          </p:cNvPr>
          <p:cNvSpPr>
            <a:spLocks noGrp="1"/>
          </p:cNvSpPr>
          <p:nvPr>
            <p:ph type="pic" sz="quarter" idx="12" hasCustomPrompt="1"/>
          </p:nvPr>
        </p:nvSpPr>
        <p:spPr>
          <a:xfrm>
            <a:off x="2993527" y="1145775"/>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42" name="Oval 41">
            <a:extLst>
              <a:ext uri="{FF2B5EF4-FFF2-40B4-BE49-F238E27FC236}">
                <a16:creationId xmlns:a16="http://schemas.microsoft.com/office/drawing/2014/main" id="{B35E81DD-5C57-9345-9BD9-EEC51CF4E60D}"/>
              </a:ext>
            </a:extLst>
          </p:cNvPr>
          <p:cNvSpPr/>
          <p:nvPr userDrawn="1"/>
        </p:nvSpPr>
        <p:spPr>
          <a:xfrm>
            <a:off x="5112029" y="1065955"/>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Picture Placeholder 21">
            <a:extLst>
              <a:ext uri="{FF2B5EF4-FFF2-40B4-BE49-F238E27FC236}">
                <a16:creationId xmlns:a16="http://schemas.microsoft.com/office/drawing/2014/main" id="{73B04712-0C69-7444-BC6C-21002D0E3E1A}"/>
              </a:ext>
            </a:extLst>
          </p:cNvPr>
          <p:cNvSpPr>
            <a:spLocks noGrp="1"/>
          </p:cNvSpPr>
          <p:nvPr>
            <p:ph type="pic" sz="quarter" idx="13" hasCustomPrompt="1"/>
          </p:nvPr>
        </p:nvSpPr>
        <p:spPr>
          <a:xfrm>
            <a:off x="5191849" y="1145775"/>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44" name="Oval 43">
            <a:extLst>
              <a:ext uri="{FF2B5EF4-FFF2-40B4-BE49-F238E27FC236}">
                <a16:creationId xmlns:a16="http://schemas.microsoft.com/office/drawing/2014/main" id="{97F0C033-8EEC-3B4A-BFE1-B3C399E75F47}"/>
              </a:ext>
            </a:extLst>
          </p:cNvPr>
          <p:cNvSpPr/>
          <p:nvPr userDrawn="1"/>
        </p:nvSpPr>
        <p:spPr>
          <a:xfrm>
            <a:off x="7310351" y="1065955"/>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Picture Placeholder 21">
            <a:extLst>
              <a:ext uri="{FF2B5EF4-FFF2-40B4-BE49-F238E27FC236}">
                <a16:creationId xmlns:a16="http://schemas.microsoft.com/office/drawing/2014/main" id="{025329E6-E30E-464F-B878-FFFB2945944E}"/>
              </a:ext>
            </a:extLst>
          </p:cNvPr>
          <p:cNvSpPr>
            <a:spLocks noGrp="1"/>
          </p:cNvSpPr>
          <p:nvPr>
            <p:ph type="pic" sz="quarter" idx="14" hasCustomPrompt="1"/>
          </p:nvPr>
        </p:nvSpPr>
        <p:spPr>
          <a:xfrm>
            <a:off x="7390171" y="1145775"/>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46" name="Oval 45">
            <a:extLst>
              <a:ext uri="{FF2B5EF4-FFF2-40B4-BE49-F238E27FC236}">
                <a16:creationId xmlns:a16="http://schemas.microsoft.com/office/drawing/2014/main" id="{CC943E15-B11A-0D48-862F-D45BA6B5F09E}"/>
              </a:ext>
            </a:extLst>
          </p:cNvPr>
          <p:cNvSpPr/>
          <p:nvPr userDrawn="1"/>
        </p:nvSpPr>
        <p:spPr>
          <a:xfrm>
            <a:off x="715385" y="3060193"/>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Picture Placeholder 21">
            <a:extLst>
              <a:ext uri="{FF2B5EF4-FFF2-40B4-BE49-F238E27FC236}">
                <a16:creationId xmlns:a16="http://schemas.microsoft.com/office/drawing/2014/main" id="{03FE520C-B8CC-E441-A5E4-AA4C0C63EDDB}"/>
              </a:ext>
            </a:extLst>
          </p:cNvPr>
          <p:cNvSpPr>
            <a:spLocks noGrp="1"/>
          </p:cNvSpPr>
          <p:nvPr>
            <p:ph type="pic" sz="quarter" idx="15" hasCustomPrompt="1"/>
          </p:nvPr>
        </p:nvSpPr>
        <p:spPr>
          <a:xfrm>
            <a:off x="795205" y="3140013"/>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67" name="Oval 66">
            <a:extLst>
              <a:ext uri="{FF2B5EF4-FFF2-40B4-BE49-F238E27FC236}">
                <a16:creationId xmlns:a16="http://schemas.microsoft.com/office/drawing/2014/main" id="{93DC8705-553A-2F4F-BDA2-1A396ADD9AE6}"/>
              </a:ext>
            </a:extLst>
          </p:cNvPr>
          <p:cNvSpPr/>
          <p:nvPr userDrawn="1"/>
        </p:nvSpPr>
        <p:spPr>
          <a:xfrm>
            <a:off x="2913707" y="3060193"/>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8" name="Picture Placeholder 21">
            <a:extLst>
              <a:ext uri="{FF2B5EF4-FFF2-40B4-BE49-F238E27FC236}">
                <a16:creationId xmlns:a16="http://schemas.microsoft.com/office/drawing/2014/main" id="{A4B4B55E-DB6B-9747-8F5C-F840947417C4}"/>
              </a:ext>
            </a:extLst>
          </p:cNvPr>
          <p:cNvSpPr>
            <a:spLocks noGrp="1"/>
          </p:cNvSpPr>
          <p:nvPr>
            <p:ph type="pic" sz="quarter" idx="16" hasCustomPrompt="1"/>
          </p:nvPr>
        </p:nvSpPr>
        <p:spPr>
          <a:xfrm>
            <a:off x="2993527" y="3140013"/>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69" name="Oval 68">
            <a:extLst>
              <a:ext uri="{FF2B5EF4-FFF2-40B4-BE49-F238E27FC236}">
                <a16:creationId xmlns:a16="http://schemas.microsoft.com/office/drawing/2014/main" id="{7265CE1D-731A-6042-A036-8514E27EED00}"/>
              </a:ext>
            </a:extLst>
          </p:cNvPr>
          <p:cNvSpPr/>
          <p:nvPr userDrawn="1"/>
        </p:nvSpPr>
        <p:spPr>
          <a:xfrm>
            <a:off x="5112029" y="3060193"/>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Picture Placeholder 21">
            <a:extLst>
              <a:ext uri="{FF2B5EF4-FFF2-40B4-BE49-F238E27FC236}">
                <a16:creationId xmlns:a16="http://schemas.microsoft.com/office/drawing/2014/main" id="{E4B0861E-1D71-8241-9462-6BB9D55EA856}"/>
              </a:ext>
            </a:extLst>
          </p:cNvPr>
          <p:cNvSpPr>
            <a:spLocks noGrp="1"/>
          </p:cNvSpPr>
          <p:nvPr>
            <p:ph type="pic" sz="quarter" idx="17" hasCustomPrompt="1"/>
          </p:nvPr>
        </p:nvSpPr>
        <p:spPr>
          <a:xfrm>
            <a:off x="5191849" y="3140013"/>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
        <p:nvSpPr>
          <p:cNvPr id="71" name="Oval 70">
            <a:extLst>
              <a:ext uri="{FF2B5EF4-FFF2-40B4-BE49-F238E27FC236}">
                <a16:creationId xmlns:a16="http://schemas.microsoft.com/office/drawing/2014/main" id="{7834C329-CF53-3643-9684-645C66278A87}"/>
              </a:ext>
            </a:extLst>
          </p:cNvPr>
          <p:cNvSpPr/>
          <p:nvPr userDrawn="1"/>
        </p:nvSpPr>
        <p:spPr>
          <a:xfrm>
            <a:off x="7310351" y="3060193"/>
            <a:ext cx="1118262" cy="11182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Picture Placeholder 21">
            <a:extLst>
              <a:ext uri="{FF2B5EF4-FFF2-40B4-BE49-F238E27FC236}">
                <a16:creationId xmlns:a16="http://schemas.microsoft.com/office/drawing/2014/main" id="{37427F97-7DDE-CA4F-A108-1BC3FE9FCB6F}"/>
              </a:ext>
            </a:extLst>
          </p:cNvPr>
          <p:cNvSpPr>
            <a:spLocks noGrp="1"/>
          </p:cNvSpPr>
          <p:nvPr>
            <p:ph type="pic" sz="quarter" idx="18" hasCustomPrompt="1"/>
          </p:nvPr>
        </p:nvSpPr>
        <p:spPr>
          <a:xfrm>
            <a:off x="7390171" y="3140013"/>
            <a:ext cx="958623" cy="958623"/>
          </a:xfrm>
          <a:prstGeom prst="ellipse">
            <a:avLst/>
          </a:prstGeom>
          <a:ln>
            <a:noFill/>
          </a:ln>
        </p:spPr>
        <p:txBody>
          <a:bodyPr anchor="t">
            <a:noAutofit/>
          </a:bodyPr>
          <a:lstStyle>
            <a:lvl1pPr marL="0" indent="0" algn="ctr">
              <a:buNone/>
              <a:defRPr sz="900" baseline="0">
                <a:solidFill>
                  <a:schemeClr val="bg1"/>
                </a:solidFill>
              </a:defRPr>
            </a:lvl1pPr>
          </a:lstStyle>
          <a:p>
            <a:r>
              <a:rPr lang="en-US" dirty="0"/>
              <a:t>Insert Picture</a:t>
            </a:r>
          </a:p>
        </p:txBody>
      </p:sp>
    </p:spTree>
    <p:extLst>
      <p:ext uri="{BB962C8B-B14F-4D97-AF65-F5344CB8AC3E}">
        <p14:creationId xmlns:p14="http://schemas.microsoft.com/office/powerpoint/2010/main" val="2148256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een Header 4_4 Grid Content Slide">
    <p:spTree>
      <p:nvGrpSpPr>
        <p:cNvPr id="1" name=""/>
        <p:cNvGrpSpPr/>
        <p:nvPr/>
      </p:nvGrpSpPr>
      <p:grpSpPr>
        <a:xfrm>
          <a:off x="0" y="0"/>
          <a:ext cx="0" cy="0"/>
          <a:chOff x="0" y="0"/>
          <a:chExt cx="0" cy="0"/>
        </a:xfrm>
      </p:grpSpPr>
      <p:sp>
        <p:nvSpPr>
          <p:cNvPr id="3" name="Content Placeholder 2"/>
          <p:cNvSpPr>
            <a:spLocks noGrp="1"/>
          </p:cNvSpPr>
          <p:nvPr>
            <p:ph sz="quarter" idx="23"/>
          </p:nvPr>
        </p:nvSpPr>
        <p:spPr>
          <a:xfrm>
            <a:off x="457199" y="1064941"/>
            <a:ext cx="3902928" cy="1676400"/>
          </a:xfrm>
          <a:prstGeom prst="rect">
            <a:avLst/>
          </a:prstGeom>
        </p:spPr>
        <p:txBody>
          <a:bodyPr lIns="0" tIns="0" rIns="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quarter" idx="24"/>
          </p:nvPr>
        </p:nvSpPr>
        <p:spPr>
          <a:xfrm>
            <a:off x="4783872" y="1064941"/>
            <a:ext cx="3902928" cy="1676400"/>
          </a:xfrm>
          <a:prstGeom prst="rect">
            <a:avLst/>
          </a:prstGeom>
        </p:spPr>
        <p:txBody>
          <a:bodyPr lIns="0" tIns="0" rIns="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quarter" idx="25"/>
          </p:nvPr>
        </p:nvSpPr>
        <p:spPr>
          <a:xfrm>
            <a:off x="473926" y="3043912"/>
            <a:ext cx="3902928" cy="1676400"/>
          </a:xfrm>
          <a:prstGeom prst="rect">
            <a:avLst/>
          </a:prstGeom>
        </p:spPr>
        <p:txBody>
          <a:bodyPr lIns="0" tIns="0" rIns="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26"/>
          </p:nvPr>
        </p:nvSpPr>
        <p:spPr>
          <a:xfrm>
            <a:off x="4800599" y="3043912"/>
            <a:ext cx="3902928" cy="1676400"/>
          </a:xfrm>
          <a:prstGeom prst="rect">
            <a:avLst/>
          </a:prstGeom>
        </p:spPr>
        <p:txBody>
          <a:bodyPr lIns="0" tIns="0" rIns="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27"/>
          </p:nvPr>
        </p:nvSpPr>
        <p:spPr>
          <a:xfrm>
            <a:off x="6553200" y="4767277"/>
            <a:ext cx="2133600" cy="274637"/>
          </a:xfrm>
          <a:prstGeom prst="rect">
            <a:avLst/>
          </a:prstGeom>
        </p:spPr>
        <p:txBody>
          <a:bodyPr/>
          <a:lstStyle>
            <a:lvl1pPr algn="r">
              <a:defRPr sz="800" b="1">
                <a:solidFill>
                  <a:schemeClr val="accent1"/>
                </a:solidFill>
              </a:defRPr>
            </a:lvl1pPr>
          </a:lstStyle>
          <a:p>
            <a:fld id="{9006A104-EB2E-4D2A-BC7D-4B0E21063193}" type="slidenum">
              <a:rPr lang="en-GB" smtClean="0"/>
              <a:pPr/>
              <a:t>‹#›</a:t>
            </a:fld>
            <a:endParaRPr lang="en-GB" dirty="0"/>
          </a:p>
        </p:txBody>
      </p:sp>
      <p:sp>
        <p:nvSpPr>
          <p:cNvPr id="7" name="Title 6"/>
          <p:cNvSpPr>
            <a:spLocks noGrp="1"/>
          </p:cNvSpPr>
          <p:nvPr>
            <p:ph type="title"/>
          </p:nvPr>
        </p:nvSpPr>
        <p:spPr>
          <a:xfrm>
            <a:off x="466487" y="34676"/>
            <a:ext cx="8229600" cy="707886"/>
          </a:xfrm>
          <a:prstGeom prst="rect">
            <a:avLst/>
          </a:prstGeom>
        </p:spPr>
        <p:txBody>
          <a:bodyPr/>
          <a:lstStyle/>
          <a:p>
            <a:r>
              <a:rPr lang="en-US"/>
              <a:t>Click to edit Master title style</a:t>
            </a:r>
            <a:endParaRPr lang="en-GB" dirty="0"/>
          </a:p>
        </p:txBody>
      </p:sp>
    </p:spTree>
    <p:extLst>
      <p:ext uri="{BB962C8B-B14F-4D97-AF65-F5344CB8AC3E}">
        <p14:creationId xmlns:p14="http://schemas.microsoft.com/office/powerpoint/2010/main" val="4012889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lain 4_4 Grid Content Slide">
    <p:spTree>
      <p:nvGrpSpPr>
        <p:cNvPr id="1" name=""/>
        <p:cNvGrpSpPr/>
        <p:nvPr/>
      </p:nvGrpSpPr>
      <p:grpSpPr>
        <a:xfrm>
          <a:off x="0" y="0"/>
          <a:ext cx="0" cy="0"/>
          <a:chOff x="0" y="0"/>
          <a:chExt cx="0" cy="0"/>
        </a:xfrm>
      </p:grpSpPr>
      <p:sp>
        <p:nvSpPr>
          <p:cNvPr id="3" name="Content Placeholder 2"/>
          <p:cNvSpPr>
            <a:spLocks noGrp="1"/>
          </p:cNvSpPr>
          <p:nvPr>
            <p:ph sz="quarter" idx="23"/>
          </p:nvPr>
        </p:nvSpPr>
        <p:spPr>
          <a:xfrm>
            <a:off x="457199" y="1064941"/>
            <a:ext cx="3902928" cy="1676400"/>
          </a:xfrm>
          <a:prstGeom prst="rect">
            <a:avLst/>
          </a:prstGeom>
        </p:spPr>
        <p:txBody>
          <a:bodyPr lIns="0" tIns="0" rIns="9144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quarter" idx="24"/>
          </p:nvPr>
        </p:nvSpPr>
        <p:spPr>
          <a:xfrm>
            <a:off x="4783872" y="1064941"/>
            <a:ext cx="3902928" cy="1676400"/>
          </a:xfrm>
          <a:prstGeom prst="rect">
            <a:avLst/>
          </a:prstGeom>
        </p:spPr>
        <p:txBody>
          <a:bodyPr lIns="0" tIns="0" rIns="9144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quarter" idx="25"/>
          </p:nvPr>
        </p:nvSpPr>
        <p:spPr>
          <a:xfrm>
            <a:off x="473926" y="3043912"/>
            <a:ext cx="3902928" cy="1676400"/>
          </a:xfrm>
          <a:prstGeom prst="rect">
            <a:avLst/>
          </a:prstGeom>
        </p:spPr>
        <p:txBody>
          <a:bodyPr lIns="0" tIns="0" rIns="9144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26"/>
          </p:nvPr>
        </p:nvSpPr>
        <p:spPr>
          <a:xfrm>
            <a:off x="4800599" y="3043912"/>
            <a:ext cx="3902928" cy="1676400"/>
          </a:xfrm>
          <a:prstGeom prst="rect">
            <a:avLst/>
          </a:prstGeom>
        </p:spPr>
        <p:txBody>
          <a:bodyPr lIns="0" tIns="0" rIns="91440" bIns="0"/>
          <a:lstStyle>
            <a:lvl1pPr>
              <a:defRPr sz="1200">
                <a:solidFill>
                  <a:schemeClr val="tx1"/>
                </a:solidFill>
                <a:latin typeface="Arial"/>
                <a:cs typeface="Arial"/>
              </a:defRPr>
            </a:lvl1pPr>
            <a:lvl2pPr>
              <a:defRPr sz="1200">
                <a:solidFill>
                  <a:schemeClr val="tx1"/>
                </a:solidFill>
                <a:latin typeface="Arial"/>
                <a:cs typeface="Arial"/>
              </a:defRPr>
            </a:lvl2pPr>
            <a:lvl3pPr>
              <a:defRPr sz="1200">
                <a:solidFill>
                  <a:schemeClr val="tx1"/>
                </a:solidFill>
                <a:latin typeface="Arial"/>
                <a:cs typeface="Arial"/>
              </a:defRPr>
            </a:lvl3pPr>
            <a:lvl4pPr>
              <a:defRPr sz="1200">
                <a:solidFill>
                  <a:schemeClr val="tx1"/>
                </a:solidFill>
                <a:latin typeface="Arial"/>
                <a:cs typeface="Arial"/>
              </a:defRPr>
            </a:lvl4pPr>
            <a:lvl5pP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27"/>
          </p:nvPr>
        </p:nvSpPr>
        <p:spPr>
          <a:xfrm>
            <a:off x="6553200" y="4767277"/>
            <a:ext cx="2133600" cy="274637"/>
          </a:xfrm>
          <a:prstGeom prst="rect">
            <a:avLst/>
          </a:prstGeom>
        </p:spPr>
        <p:txBody>
          <a:bodyPr/>
          <a:lstStyle>
            <a:lvl1pPr algn="r">
              <a:defRPr sz="800" b="1">
                <a:solidFill>
                  <a:schemeClr val="accent1"/>
                </a:solidFill>
              </a:defRPr>
            </a:lvl1pPr>
          </a:lstStyle>
          <a:p>
            <a:fld id="{9006A104-EB2E-4D2A-BC7D-4B0E21063193}" type="slidenum">
              <a:rPr lang="en-GB" smtClean="0"/>
              <a:pPr/>
              <a:t>‹#›</a:t>
            </a:fld>
            <a:endParaRPr lang="en-GB" dirty="0"/>
          </a:p>
        </p:txBody>
      </p:sp>
      <p:sp>
        <p:nvSpPr>
          <p:cNvPr id="8" name="Title 1"/>
          <p:cNvSpPr>
            <a:spLocks noGrp="1"/>
          </p:cNvSpPr>
          <p:nvPr>
            <p:ph type="title"/>
          </p:nvPr>
        </p:nvSpPr>
        <p:spPr>
          <a:xfrm>
            <a:off x="466487" y="34676"/>
            <a:ext cx="8229600" cy="707886"/>
          </a:xfrm>
          <a:prstGeom prst="rect">
            <a:avLst/>
          </a:prstGeom>
        </p:spPr>
        <p:txBody>
          <a:bodyPr rIns="91440"/>
          <a:lstStyle>
            <a:lvl1pPr>
              <a:defRPr>
                <a:solidFill>
                  <a:schemeClr val="bg2"/>
                </a:solidFill>
              </a:defRPr>
            </a:lvl1pPr>
          </a:lstStyle>
          <a:p>
            <a:r>
              <a:rPr lang="en-US"/>
              <a:t>Click to edit Master title style</a:t>
            </a:r>
            <a:endParaRPr lang="en-GB" dirty="0"/>
          </a:p>
        </p:txBody>
      </p:sp>
      <p:cxnSp>
        <p:nvCxnSpPr>
          <p:cNvPr id="9" name="Straight Connector 8">
            <a:extLst>
              <a:ext uri="{FF2B5EF4-FFF2-40B4-BE49-F238E27FC236}">
                <a16:creationId xmlns:a16="http://schemas.microsoft.com/office/drawing/2014/main" id="{10F49360-0DCA-8A4D-AEEB-361CCA08D0D9}"/>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1659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
    <p:spTree>
      <p:nvGrpSpPr>
        <p:cNvPr id="1" name=""/>
        <p:cNvGrpSpPr/>
        <p:nvPr/>
      </p:nvGrpSpPr>
      <p:grpSpPr>
        <a:xfrm>
          <a:off x="0" y="0"/>
          <a:ext cx="0" cy="0"/>
          <a:chOff x="0" y="0"/>
          <a:chExt cx="0" cy="0"/>
        </a:xfrm>
      </p:grpSpPr>
      <p:sp>
        <p:nvSpPr>
          <p:cNvPr id="3" name="Content Placeholder 2"/>
          <p:cNvSpPr>
            <a:spLocks noGrp="1"/>
          </p:cNvSpPr>
          <p:nvPr>
            <p:ph sz="quarter" idx="22"/>
          </p:nvPr>
        </p:nvSpPr>
        <p:spPr>
          <a:xfrm>
            <a:off x="3964263" y="1064942"/>
            <a:ext cx="4722541" cy="3775347"/>
          </a:xfrm>
          <a:prstGeom prst="rect">
            <a:avLst/>
          </a:prstGeom>
        </p:spPr>
        <p:txBody>
          <a:bodyPr lIns="0" tIns="0" rIns="0" bIns="0"/>
          <a:lstStyle>
            <a:lvl1pPr marL="228600" indent="-228600">
              <a:buFont typeface="Arial" panose="020B0604020202020204" pitchFamily="34" charset="0"/>
              <a:buChar char="–"/>
              <a:defRPr sz="1200">
                <a:solidFill>
                  <a:schemeClr val="tx1"/>
                </a:solidFill>
                <a:latin typeface="Arial"/>
                <a:cs typeface="Arial"/>
              </a:defRPr>
            </a:lvl1pPr>
            <a:lvl2pPr marL="475488" indent="-228600">
              <a:buFont typeface="Arial" panose="020B0604020202020204" pitchFamily="34" charset="0"/>
              <a:buChar char="−"/>
              <a:defRPr sz="1200">
                <a:solidFill>
                  <a:schemeClr val="tx1"/>
                </a:solidFill>
                <a:latin typeface="Arial"/>
                <a:cs typeface="Arial"/>
              </a:defRPr>
            </a:lvl2pPr>
            <a:lvl3pPr marL="704088" indent="-228600">
              <a:buFont typeface="Arial" panose="020B0604020202020204" pitchFamily="34" charset="0"/>
              <a:buChar char="−"/>
              <a:defRPr sz="1200">
                <a:solidFill>
                  <a:schemeClr val="tx1"/>
                </a:solidFill>
                <a:latin typeface="Arial"/>
                <a:cs typeface="Arial"/>
              </a:defRPr>
            </a:lvl3pPr>
            <a:lvl4pPr marL="932688" indent="-228600">
              <a:buFont typeface="Arial" panose="020B0604020202020204" pitchFamily="34" charset="0"/>
              <a:buChar char="−"/>
              <a:defRPr sz="1200">
                <a:solidFill>
                  <a:schemeClr val="tx1"/>
                </a:solidFill>
                <a:latin typeface="Arial"/>
                <a:cs typeface="Arial"/>
              </a:defRPr>
            </a:lvl4pPr>
            <a:lvl5pPr marL="1161288"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21"/>
          <p:cNvSpPr>
            <a:spLocks noGrp="1" noChangeAspect="1"/>
          </p:cNvSpPr>
          <p:nvPr>
            <p:ph type="pic" sz="quarter" idx="24" hasCustomPrompt="1"/>
          </p:nvPr>
        </p:nvSpPr>
        <p:spPr>
          <a:xfrm>
            <a:off x="466487" y="1064942"/>
            <a:ext cx="3132000" cy="3132000"/>
          </a:xfrm>
          <a:prstGeom prst="ellipse">
            <a:avLst/>
          </a:prstGeom>
          <a:noFill/>
          <a:ln>
            <a:noFill/>
          </a:ln>
        </p:spPr>
        <p:txBody>
          <a:bodyPr anchor="t">
            <a:normAutofit/>
          </a:bodyPr>
          <a:lstStyle>
            <a:lvl1pPr marL="0" indent="0" algn="ctr">
              <a:buNone/>
              <a:defRPr sz="1300" baseline="0">
                <a:solidFill>
                  <a:schemeClr val="tx1"/>
                </a:solidFill>
                <a:latin typeface="Arial"/>
                <a:cs typeface="Arial"/>
              </a:defRPr>
            </a:lvl1pPr>
          </a:lstStyle>
          <a:p>
            <a:r>
              <a:rPr lang="en-US" dirty="0"/>
              <a:t>Insert Picture</a:t>
            </a:r>
          </a:p>
        </p:txBody>
      </p:sp>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941249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potligh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
        <p:nvSpPr>
          <p:cNvPr id="4" name="Oval 3"/>
          <p:cNvSpPr/>
          <p:nvPr userDrawn="1"/>
        </p:nvSpPr>
        <p:spPr>
          <a:xfrm>
            <a:off x="364731" y="1029746"/>
            <a:ext cx="3238910" cy="3238910"/>
          </a:xfrm>
          <a:prstGeom prst="ellipse">
            <a:avLst/>
          </a:prstGeom>
          <a:solidFill>
            <a:srgbClr val="1284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11"/>
          <p:cNvSpPr>
            <a:spLocks noGrp="1"/>
          </p:cNvSpPr>
          <p:nvPr>
            <p:ph type="body" sz="quarter" idx="23" hasCustomPrompt="1"/>
          </p:nvPr>
        </p:nvSpPr>
        <p:spPr>
          <a:xfrm>
            <a:off x="776571" y="1934239"/>
            <a:ext cx="2415231" cy="1429924"/>
          </a:xfrm>
          <a:prstGeom prst="rect">
            <a:avLst/>
          </a:prstGeom>
        </p:spPr>
        <p:txBody>
          <a:bodyPr anchor="ctr"/>
          <a:lstStyle>
            <a:lvl1pPr marL="0" indent="0">
              <a:buNone/>
              <a:defRPr sz="1800" b="1" baseline="0">
                <a:solidFill>
                  <a:schemeClr val="bg1"/>
                </a:solidFill>
                <a:latin typeface="Arial"/>
                <a:cs typeface="Arial"/>
              </a:defRPr>
            </a:lvl1pPr>
          </a:lstStyle>
          <a:p>
            <a:pPr lvl="0"/>
            <a:r>
              <a:rPr lang="en-US" dirty="0"/>
              <a:t>Insert Insight</a:t>
            </a:r>
          </a:p>
        </p:txBody>
      </p:sp>
      <p:sp>
        <p:nvSpPr>
          <p:cNvPr id="9" name="Oval 8"/>
          <p:cNvSpPr/>
          <p:nvPr userDrawn="1"/>
        </p:nvSpPr>
        <p:spPr>
          <a:xfrm>
            <a:off x="2757397" y="2681951"/>
            <a:ext cx="2271817" cy="2271817"/>
          </a:xfrm>
          <a:prstGeom prst="ellipse">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userDrawn="1"/>
        </p:nvSpPr>
        <p:spPr>
          <a:xfrm>
            <a:off x="2882454" y="1096258"/>
            <a:ext cx="978663" cy="9786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13" name="Text Placeholder 12"/>
          <p:cNvSpPr>
            <a:spLocks noGrp="1"/>
          </p:cNvSpPr>
          <p:nvPr>
            <p:ph type="body" sz="quarter" idx="24" hasCustomPrompt="1"/>
          </p:nvPr>
        </p:nvSpPr>
        <p:spPr>
          <a:xfrm>
            <a:off x="3003332" y="3198535"/>
            <a:ext cx="1779947" cy="1238649"/>
          </a:xfrm>
          <a:prstGeom prst="rect">
            <a:avLst/>
          </a:prstGeom>
        </p:spPr>
        <p:txBody>
          <a:bodyPr vert="horz" anchor="ctr"/>
          <a:lstStyle>
            <a:lvl1pPr marL="0" indent="0">
              <a:buNone/>
              <a:defRPr sz="1400" baseline="0">
                <a:solidFill>
                  <a:schemeClr val="bg1"/>
                </a:solidFill>
              </a:defRPr>
            </a:lvl1pPr>
          </a:lstStyle>
          <a:p>
            <a:pPr lvl="0"/>
            <a:r>
              <a:rPr lang="en-US" dirty="0"/>
              <a:t>Proof point</a:t>
            </a:r>
          </a:p>
        </p:txBody>
      </p:sp>
      <p:sp>
        <p:nvSpPr>
          <p:cNvPr id="10" name="Content Placeholder 2"/>
          <p:cNvSpPr>
            <a:spLocks noGrp="1"/>
          </p:cNvSpPr>
          <p:nvPr>
            <p:ph sz="quarter" idx="22"/>
          </p:nvPr>
        </p:nvSpPr>
        <p:spPr>
          <a:xfrm>
            <a:off x="5355771" y="1064942"/>
            <a:ext cx="3331033" cy="3775347"/>
          </a:xfrm>
          <a:prstGeom prst="rect">
            <a:avLst/>
          </a:prstGeom>
        </p:spPr>
        <p:txBody>
          <a:bodyPr lIns="0" tIns="0" rIns="0" bIns="0"/>
          <a:lstStyle>
            <a:lvl1pPr marL="0" indent="0">
              <a:buFont typeface="Arial" panose="020B0604020202020204" pitchFamily="34" charset="0"/>
              <a:buNone/>
              <a:defRPr sz="1200">
                <a:solidFill>
                  <a:schemeClr val="tx1"/>
                </a:solidFill>
                <a:latin typeface="Arial"/>
                <a:cs typeface="Arial"/>
              </a:defRPr>
            </a:lvl1pPr>
            <a:lvl2pPr marL="742950" indent="-285750">
              <a:buFont typeface="Arial" panose="020B0604020202020204" pitchFamily="34" charset="0"/>
              <a:buChar char="−"/>
              <a:defRPr sz="1200">
                <a:solidFill>
                  <a:schemeClr val="tx1"/>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2440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hapter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9539" y="1763836"/>
            <a:ext cx="4824000" cy="807914"/>
          </a:xfrm>
        </p:spPr>
        <p:txBody>
          <a:bodyPr>
            <a:noAutofit/>
          </a:bodyPr>
          <a:lstStyle>
            <a:lvl1pPr>
              <a:defRPr sz="2800">
                <a:solidFill>
                  <a:schemeClr val="bg1"/>
                </a:solidFill>
              </a:defRPr>
            </a:lvl1pPr>
          </a:lstStyle>
          <a:p>
            <a:r>
              <a:rPr lang="en-US" dirty="0"/>
              <a:t>Click to edit chapter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006A104-EB2E-4D2A-BC7D-4B0E21063193}" type="slidenum">
              <a:rPr lang="en-GB" smtClean="0"/>
              <a:pPr/>
              <a:t>‹#›</a:t>
            </a:fld>
            <a:endParaRPr lang="en-GB" dirty="0"/>
          </a:p>
        </p:txBody>
      </p:sp>
      <p:sp>
        <p:nvSpPr>
          <p:cNvPr id="6" name="Text Placeholder 9">
            <a:extLst>
              <a:ext uri="{FF2B5EF4-FFF2-40B4-BE49-F238E27FC236}">
                <a16:creationId xmlns:a16="http://schemas.microsoft.com/office/drawing/2014/main" id="{200DED93-BC5A-7343-807C-4D09428764CA}"/>
              </a:ext>
            </a:extLst>
          </p:cNvPr>
          <p:cNvSpPr>
            <a:spLocks noGrp="1"/>
          </p:cNvSpPr>
          <p:nvPr>
            <p:ph type="body" sz="quarter" idx="11" hasCustomPrompt="1"/>
          </p:nvPr>
        </p:nvSpPr>
        <p:spPr>
          <a:xfrm>
            <a:off x="2729539" y="2629458"/>
            <a:ext cx="4761784" cy="576262"/>
          </a:xfrm>
          <a:prstGeom prst="rect">
            <a:avLst/>
          </a:prstGeom>
        </p:spPr>
        <p:txBody>
          <a:bodyPr/>
          <a:lstStyle>
            <a:lvl1pPr marL="0" indent="0">
              <a:buNone/>
              <a:defRPr sz="1400">
                <a:solidFill>
                  <a:schemeClr val="bg1"/>
                </a:solidFill>
              </a:defRPr>
            </a:lvl1pPr>
          </a:lstStyle>
          <a:p>
            <a:pPr lvl="0"/>
            <a:r>
              <a:rPr lang="en-US" dirty="0"/>
              <a:t>Edit master text styles</a:t>
            </a:r>
          </a:p>
        </p:txBody>
      </p:sp>
      <p:pic>
        <p:nvPicPr>
          <p:cNvPr id="8" name="Picture 7" descr="Shape&#10;&#10;Description automatically generated">
            <a:extLst>
              <a:ext uri="{FF2B5EF4-FFF2-40B4-BE49-F238E27FC236}">
                <a16:creationId xmlns:a16="http://schemas.microsoft.com/office/drawing/2014/main" id="{7D3DD898-3E55-A44F-9F79-47F6C54A28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508" t="5845" b="8969"/>
          <a:stretch/>
        </p:blipFill>
        <p:spPr>
          <a:xfrm>
            <a:off x="0" y="0"/>
            <a:ext cx="2440780" cy="5143500"/>
          </a:xfrm>
          <a:prstGeom prst="rect">
            <a:avLst/>
          </a:prstGeom>
        </p:spPr>
      </p:pic>
    </p:spTree>
    <p:extLst>
      <p:ext uri="{BB962C8B-B14F-4D97-AF65-F5344CB8AC3E}">
        <p14:creationId xmlns:p14="http://schemas.microsoft.com/office/powerpoint/2010/main" val="2053489582"/>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Spotlight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
        <p:nvSpPr>
          <p:cNvPr id="9" name="Title 8"/>
          <p:cNvSpPr>
            <a:spLocks noGrp="1"/>
          </p:cNvSpPr>
          <p:nvPr>
            <p:ph type="title"/>
          </p:nvPr>
        </p:nvSpPr>
        <p:spPr>
          <a:xfrm>
            <a:off x="466487" y="34677"/>
            <a:ext cx="8229600" cy="707886"/>
          </a:xfrm>
        </p:spPr>
        <p:txBody>
          <a:bodyPr/>
          <a:lstStyle/>
          <a:p>
            <a:r>
              <a:rPr lang="en-US"/>
              <a:t>Click to edit Master title style</a:t>
            </a:r>
            <a:endParaRPr lang="en-GB"/>
          </a:p>
        </p:txBody>
      </p:sp>
      <p:grpSp>
        <p:nvGrpSpPr>
          <p:cNvPr id="11" name="Group 10">
            <a:extLst>
              <a:ext uri="{FF2B5EF4-FFF2-40B4-BE49-F238E27FC236}">
                <a16:creationId xmlns:a16="http://schemas.microsoft.com/office/drawing/2014/main" id="{3B03035D-9802-A342-B743-533E823B8A5A}"/>
              </a:ext>
            </a:extLst>
          </p:cNvPr>
          <p:cNvGrpSpPr/>
          <p:nvPr userDrawn="1"/>
        </p:nvGrpSpPr>
        <p:grpSpPr>
          <a:xfrm flipH="1">
            <a:off x="4031604" y="1029746"/>
            <a:ext cx="4664483" cy="3924022"/>
            <a:chOff x="364731" y="1029746"/>
            <a:chExt cx="4664483" cy="3924022"/>
          </a:xfrm>
        </p:grpSpPr>
        <p:sp>
          <p:nvSpPr>
            <p:cNvPr id="12" name="Oval 11">
              <a:extLst>
                <a:ext uri="{FF2B5EF4-FFF2-40B4-BE49-F238E27FC236}">
                  <a16:creationId xmlns:a16="http://schemas.microsoft.com/office/drawing/2014/main" id="{29088B8B-6A98-CC4F-BB1F-BA7D24588750}"/>
                </a:ext>
              </a:extLst>
            </p:cNvPr>
            <p:cNvSpPr/>
            <p:nvPr userDrawn="1"/>
          </p:nvSpPr>
          <p:spPr>
            <a:xfrm>
              <a:off x="364731" y="1029746"/>
              <a:ext cx="3238910" cy="3238910"/>
            </a:xfrm>
            <a:prstGeom prst="ellipse">
              <a:avLst/>
            </a:prstGeom>
            <a:solidFill>
              <a:srgbClr val="1284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E44EC39-48DE-AB41-B45A-17C34BE22C8F}"/>
                </a:ext>
              </a:extLst>
            </p:cNvPr>
            <p:cNvSpPr/>
            <p:nvPr userDrawn="1"/>
          </p:nvSpPr>
          <p:spPr>
            <a:xfrm>
              <a:off x="2757397" y="2681951"/>
              <a:ext cx="2271817" cy="2271817"/>
            </a:xfrm>
            <a:prstGeom prst="ellipse">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4A5C8E4-84B7-C940-B15E-D80C31982B23}"/>
                </a:ext>
              </a:extLst>
            </p:cNvPr>
            <p:cNvSpPr/>
            <p:nvPr userDrawn="1"/>
          </p:nvSpPr>
          <p:spPr>
            <a:xfrm>
              <a:off x="2882454" y="1096258"/>
              <a:ext cx="978663" cy="9786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5" name="Text Placeholder 12">
            <a:extLst>
              <a:ext uri="{FF2B5EF4-FFF2-40B4-BE49-F238E27FC236}">
                <a16:creationId xmlns:a16="http://schemas.microsoft.com/office/drawing/2014/main" id="{97C61BC7-F299-2A4C-A99E-7F894FCF412B}"/>
              </a:ext>
            </a:extLst>
          </p:cNvPr>
          <p:cNvSpPr>
            <a:spLocks noGrp="1"/>
          </p:cNvSpPr>
          <p:nvPr>
            <p:ph type="body" sz="quarter" idx="24" hasCustomPrompt="1"/>
          </p:nvPr>
        </p:nvSpPr>
        <p:spPr>
          <a:xfrm>
            <a:off x="4277538" y="3198535"/>
            <a:ext cx="1779947" cy="1238649"/>
          </a:xfrm>
          <a:prstGeom prst="rect">
            <a:avLst/>
          </a:prstGeom>
        </p:spPr>
        <p:txBody>
          <a:bodyPr vert="horz" anchor="ctr"/>
          <a:lstStyle>
            <a:lvl1pPr marL="0" indent="0">
              <a:buNone/>
              <a:defRPr sz="1400" baseline="0">
                <a:solidFill>
                  <a:schemeClr val="bg1"/>
                </a:solidFill>
              </a:defRPr>
            </a:lvl1pPr>
          </a:lstStyle>
          <a:p>
            <a:pPr lvl="0"/>
            <a:r>
              <a:rPr lang="en-US" dirty="0"/>
              <a:t>Proof point</a:t>
            </a:r>
          </a:p>
        </p:txBody>
      </p:sp>
      <p:sp>
        <p:nvSpPr>
          <p:cNvPr id="16" name="Text Placeholder 11">
            <a:extLst>
              <a:ext uri="{FF2B5EF4-FFF2-40B4-BE49-F238E27FC236}">
                <a16:creationId xmlns:a16="http://schemas.microsoft.com/office/drawing/2014/main" id="{278972E4-F984-8A45-A2A5-FE03B9759AF9}"/>
              </a:ext>
            </a:extLst>
          </p:cNvPr>
          <p:cNvSpPr>
            <a:spLocks noGrp="1"/>
          </p:cNvSpPr>
          <p:nvPr>
            <p:ph type="body" sz="quarter" idx="23" hasCustomPrompt="1"/>
          </p:nvPr>
        </p:nvSpPr>
        <p:spPr>
          <a:xfrm>
            <a:off x="5869016" y="1934239"/>
            <a:ext cx="2415231" cy="1429924"/>
          </a:xfrm>
          <a:prstGeom prst="rect">
            <a:avLst/>
          </a:prstGeom>
        </p:spPr>
        <p:txBody>
          <a:bodyPr anchor="ctr"/>
          <a:lstStyle>
            <a:lvl1pPr marL="0" indent="0">
              <a:buNone/>
              <a:defRPr sz="1800" b="1" baseline="0">
                <a:solidFill>
                  <a:schemeClr val="bg1"/>
                </a:solidFill>
                <a:latin typeface="Arial"/>
                <a:cs typeface="Arial"/>
              </a:defRPr>
            </a:lvl1pPr>
          </a:lstStyle>
          <a:p>
            <a:pPr lvl="0"/>
            <a:r>
              <a:rPr lang="en-US" dirty="0"/>
              <a:t>Insert Insight</a:t>
            </a:r>
          </a:p>
        </p:txBody>
      </p:sp>
      <p:sp>
        <p:nvSpPr>
          <p:cNvPr id="23" name="Content Placeholder 2">
            <a:extLst>
              <a:ext uri="{FF2B5EF4-FFF2-40B4-BE49-F238E27FC236}">
                <a16:creationId xmlns:a16="http://schemas.microsoft.com/office/drawing/2014/main" id="{C54072EF-5115-384C-98A5-F082F14A24F4}"/>
              </a:ext>
            </a:extLst>
          </p:cNvPr>
          <p:cNvSpPr>
            <a:spLocks noGrp="1"/>
          </p:cNvSpPr>
          <p:nvPr>
            <p:ph sz="quarter" idx="25"/>
          </p:nvPr>
        </p:nvSpPr>
        <p:spPr>
          <a:xfrm>
            <a:off x="466487" y="1064942"/>
            <a:ext cx="3331033" cy="3775347"/>
          </a:xfrm>
          <a:prstGeom prst="rect">
            <a:avLst/>
          </a:prstGeom>
        </p:spPr>
        <p:txBody>
          <a:bodyPr lIns="0" tIns="0" rIns="0" bIns="0"/>
          <a:lstStyle>
            <a:lvl1pPr marL="0" indent="0">
              <a:buFont typeface="Arial" panose="020B0604020202020204" pitchFamily="34" charset="0"/>
              <a:buNone/>
              <a:defRPr sz="1200">
                <a:solidFill>
                  <a:schemeClr val="tx1"/>
                </a:solidFill>
                <a:latin typeface="Arial"/>
                <a:cs typeface="Arial"/>
              </a:defRPr>
            </a:lvl1pPr>
            <a:lvl2pPr marL="742950" indent="-285750">
              <a:buFont typeface="Arial" panose="020B0604020202020204" pitchFamily="34" charset="0"/>
              <a:buChar char="−"/>
              <a:defRPr sz="1200">
                <a:solidFill>
                  <a:schemeClr val="tx1"/>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7266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potlight Slide">
    <p:spTree>
      <p:nvGrpSpPr>
        <p:cNvPr id="1" name=""/>
        <p:cNvGrpSpPr/>
        <p:nvPr/>
      </p:nvGrpSpPr>
      <p:grpSpPr>
        <a:xfrm>
          <a:off x="0" y="0"/>
          <a:ext cx="0" cy="0"/>
          <a:chOff x="0" y="0"/>
          <a:chExt cx="0" cy="0"/>
        </a:xfrm>
      </p:grpSpPr>
      <p:sp>
        <p:nvSpPr>
          <p:cNvPr id="3" name="Content Placeholder 2"/>
          <p:cNvSpPr>
            <a:spLocks noGrp="1"/>
          </p:cNvSpPr>
          <p:nvPr>
            <p:ph sz="quarter" idx="22"/>
          </p:nvPr>
        </p:nvSpPr>
        <p:spPr>
          <a:xfrm>
            <a:off x="3964263" y="1064942"/>
            <a:ext cx="4722541" cy="3775347"/>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Oval 3"/>
          <p:cNvSpPr/>
          <p:nvPr userDrawn="1"/>
        </p:nvSpPr>
        <p:spPr>
          <a:xfrm>
            <a:off x="457199" y="1113987"/>
            <a:ext cx="2417736" cy="241773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11"/>
          <p:cNvSpPr>
            <a:spLocks noGrp="1"/>
          </p:cNvSpPr>
          <p:nvPr>
            <p:ph type="body" sz="quarter" idx="23" hasCustomPrompt="1"/>
          </p:nvPr>
        </p:nvSpPr>
        <p:spPr>
          <a:xfrm>
            <a:off x="766410" y="1552918"/>
            <a:ext cx="1802888" cy="1439524"/>
          </a:xfrm>
          <a:prstGeom prst="rect">
            <a:avLst/>
          </a:prstGeom>
        </p:spPr>
        <p:txBody>
          <a:bodyPr anchor="ctr"/>
          <a:lstStyle>
            <a:lvl1pPr marL="0" indent="0">
              <a:buNone/>
              <a:defRPr sz="1800" b="1" baseline="0">
                <a:solidFill>
                  <a:schemeClr val="bg1"/>
                </a:solidFill>
                <a:latin typeface="Arial"/>
                <a:cs typeface="Arial"/>
              </a:defRPr>
            </a:lvl1pPr>
          </a:lstStyle>
          <a:p>
            <a:pPr lvl="0"/>
            <a:r>
              <a:rPr lang="en-US" dirty="0"/>
              <a:t>Insert Insight</a:t>
            </a:r>
          </a:p>
        </p:txBody>
      </p:sp>
      <p:sp>
        <p:nvSpPr>
          <p:cNvPr id="6" name="Picture Placeholder 21"/>
          <p:cNvSpPr>
            <a:spLocks noGrp="1"/>
          </p:cNvSpPr>
          <p:nvPr>
            <p:ph type="pic" sz="quarter" idx="10" hasCustomPrompt="1"/>
          </p:nvPr>
        </p:nvSpPr>
        <p:spPr>
          <a:xfrm>
            <a:off x="1619502" y="3025218"/>
            <a:ext cx="1695834" cy="1695832"/>
          </a:xfrm>
          <a:prstGeom prst="ellipse">
            <a:avLst/>
          </a:prstGeom>
          <a:noFill/>
          <a:ln>
            <a:noFill/>
          </a:ln>
        </p:spPr>
        <p:txBody>
          <a:bodyPr anchor="t">
            <a:normAutofit/>
          </a:bodyPr>
          <a:lstStyle>
            <a:lvl1pPr marL="0" indent="0" algn="ctr">
              <a:buNone/>
              <a:defRPr sz="1300" baseline="0">
                <a:solidFill>
                  <a:schemeClr val="tx1"/>
                </a:solidFill>
                <a:latin typeface="Arial"/>
                <a:cs typeface="Arial"/>
              </a:defRPr>
            </a:lvl1pPr>
          </a:lstStyle>
          <a:p>
            <a:r>
              <a:rPr lang="en-US" dirty="0"/>
              <a:t>Insert Picture</a:t>
            </a:r>
          </a:p>
        </p:txBody>
      </p:sp>
      <p:sp>
        <p:nvSpPr>
          <p:cNvPr id="2" name="Slide Number Placeholder 1"/>
          <p:cNvSpPr>
            <a:spLocks noGrp="1"/>
          </p:cNvSpPr>
          <p:nvPr>
            <p:ph type="sldNum" sz="quarter" idx="25"/>
          </p:nvPr>
        </p:nvSpPr>
        <p:spPr/>
        <p:txBody>
          <a:bodyPr/>
          <a:lstStyle/>
          <a:p>
            <a:fld id="{9006A104-EB2E-4D2A-BC7D-4B0E21063193}"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82025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potlight Slide">
    <p:spTree>
      <p:nvGrpSpPr>
        <p:cNvPr id="1" name=""/>
        <p:cNvGrpSpPr/>
        <p:nvPr/>
      </p:nvGrpSpPr>
      <p:grpSpPr>
        <a:xfrm>
          <a:off x="0" y="0"/>
          <a:ext cx="0" cy="0"/>
          <a:chOff x="0" y="0"/>
          <a:chExt cx="0" cy="0"/>
        </a:xfrm>
      </p:grpSpPr>
      <p:sp>
        <p:nvSpPr>
          <p:cNvPr id="4" name="Oval 3"/>
          <p:cNvSpPr/>
          <p:nvPr userDrawn="1"/>
        </p:nvSpPr>
        <p:spPr>
          <a:xfrm>
            <a:off x="6269064" y="1113987"/>
            <a:ext cx="2417736" cy="241773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11"/>
          <p:cNvSpPr>
            <a:spLocks noGrp="1"/>
          </p:cNvSpPr>
          <p:nvPr>
            <p:ph type="body" sz="quarter" idx="23" hasCustomPrompt="1"/>
          </p:nvPr>
        </p:nvSpPr>
        <p:spPr>
          <a:xfrm>
            <a:off x="6574681" y="1565970"/>
            <a:ext cx="1804751" cy="1415668"/>
          </a:xfrm>
          <a:prstGeom prst="rect">
            <a:avLst/>
          </a:prstGeom>
        </p:spPr>
        <p:txBody>
          <a:bodyPr anchor="ctr"/>
          <a:lstStyle>
            <a:lvl1pPr marL="0" indent="0">
              <a:buNone/>
              <a:defRPr sz="1800" b="1">
                <a:solidFill>
                  <a:schemeClr val="bg1"/>
                </a:solidFill>
                <a:latin typeface="Arial"/>
                <a:cs typeface="Arial"/>
              </a:defRPr>
            </a:lvl1pPr>
          </a:lstStyle>
          <a:p>
            <a:pPr lvl="0"/>
            <a:r>
              <a:rPr lang="en-US" dirty="0"/>
              <a:t>Insert Insight</a:t>
            </a:r>
          </a:p>
        </p:txBody>
      </p:sp>
      <p:sp>
        <p:nvSpPr>
          <p:cNvPr id="9" name="Picture Placeholder 21"/>
          <p:cNvSpPr>
            <a:spLocks noGrp="1"/>
          </p:cNvSpPr>
          <p:nvPr>
            <p:ph type="pic" sz="quarter" idx="10" hasCustomPrompt="1"/>
          </p:nvPr>
        </p:nvSpPr>
        <p:spPr>
          <a:xfrm>
            <a:off x="5629074" y="2931968"/>
            <a:ext cx="1695834" cy="1695832"/>
          </a:xfrm>
          <a:prstGeom prst="ellipse">
            <a:avLst/>
          </a:prstGeom>
          <a:noFill/>
          <a:ln>
            <a:noFill/>
          </a:ln>
        </p:spPr>
        <p:txBody>
          <a:bodyPr anchor="t">
            <a:normAutofit/>
          </a:bodyPr>
          <a:lstStyle>
            <a:lvl1pPr marL="0" indent="0" algn="ctr">
              <a:buNone/>
              <a:defRPr sz="1300" baseline="0">
                <a:solidFill>
                  <a:schemeClr val="bg2"/>
                </a:solidFill>
                <a:latin typeface="Arial"/>
                <a:cs typeface="Arial"/>
              </a:defRPr>
            </a:lvl1pPr>
          </a:lstStyle>
          <a:p>
            <a:r>
              <a:rPr lang="en-US" dirty="0"/>
              <a:t>Insert Picture</a:t>
            </a:r>
          </a:p>
        </p:txBody>
      </p:sp>
      <p:sp>
        <p:nvSpPr>
          <p:cNvPr id="2" name="Slide Number Placeholder 1"/>
          <p:cNvSpPr>
            <a:spLocks noGrp="1"/>
          </p:cNvSpPr>
          <p:nvPr>
            <p:ph type="sldNum" sz="quarter" idx="25"/>
          </p:nvPr>
        </p:nvSpPr>
        <p:spPr/>
        <p:txBody>
          <a:bodyPr/>
          <a:lstStyle/>
          <a:p>
            <a:fld id="{9006A104-EB2E-4D2A-BC7D-4B0E21063193}" type="slidenum">
              <a:rPr lang="en-GB" smtClean="0"/>
              <a:pPr/>
              <a:t>‹#›</a:t>
            </a:fld>
            <a:endParaRPr lang="en-GB" dirty="0"/>
          </a:p>
        </p:txBody>
      </p:sp>
      <p:sp>
        <p:nvSpPr>
          <p:cNvPr id="8" name="Content Placeholder 2"/>
          <p:cNvSpPr>
            <a:spLocks noGrp="1"/>
          </p:cNvSpPr>
          <p:nvPr>
            <p:ph sz="quarter" idx="22"/>
          </p:nvPr>
        </p:nvSpPr>
        <p:spPr>
          <a:xfrm>
            <a:off x="466487" y="1064942"/>
            <a:ext cx="4722541" cy="3775347"/>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84256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potlight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
        <p:nvSpPr>
          <p:cNvPr id="19" name="Content Placeholder 2"/>
          <p:cNvSpPr>
            <a:spLocks noGrp="1"/>
          </p:cNvSpPr>
          <p:nvPr>
            <p:ph sz="quarter" idx="22"/>
          </p:nvPr>
        </p:nvSpPr>
        <p:spPr>
          <a:xfrm>
            <a:off x="5252720" y="1073241"/>
            <a:ext cx="3434080" cy="1517560"/>
          </a:xfrm>
          <a:prstGeom prst="rect">
            <a:avLst/>
          </a:prstGeom>
        </p:spPr>
        <p:txBody>
          <a:bodyPr lIns="0" tIns="0" rIns="0" bIns="0"/>
          <a:lstStyle>
            <a:lvl1pPr marL="0" indent="0">
              <a:buFont typeface="Arial" panose="020B0604020202020204" pitchFamily="34" charset="0"/>
              <a:buNone/>
              <a:defRPr sz="1200" baseline="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25"/>
          </p:nvPr>
        </p:nvSpPr>
        <p:spPr>
          <a:xfrm>
            <a:off x="5252720" y="2885837"/>
            <a:ext cx="3434080" cy="1517560"/>
          </a:xfrm>
          <a:prstGeom prst="rect">
            <a:avLst/>
          </a:prstGeom>
        </p:spPr>
        <p:txBody>
          <a:bodyPr lIns="0" tIns="0" rIns="0" bIns="0"/>
          <a:lstStyle>
            <a:lvl1pPr marL="0" indent="0">
              <a:buFont typeface="Arial" panose="020B0604020202020204" pitchFamily="34" charset="0"/>
              <a:buNone/>
              <a:defRPr sz="1200" baseline="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GB"/>
          </a:p>
        </p:txBody>
      </p:sp>
      <p:sp>
        <p:nvSpPr>
          <p:cNvPr id="11" name="Oval 10">
            <a:extLst>
              <a:ext uri="{FF2B5EF4-FFF2-40B4-BE49-F238E27FC236}">
                <a16:creationId xmlns:a16="http://schemas.microsoft.com/office/drawing/2014/main" id="{B981F2AA-5FD4-AF42-AA4D-A4677B9AEF68}"/>
              </a:ext>
            </a:extLst>
          </p:cNvPr>
          <p:cNvSpPr/>
          <p:nvPr userDrawn="1"/>
        </p:nvSpPr>
        <p:spPr>
          <a:xfrm>
            <a:off x="364731" y="1029746"/>
            <a:ext cx="3238910" cy="3238910"/>
          </a:xfrm>
          <a:prstGeom prst="ellipse">
            <a:avLst/>
          </a:prstGeom>
          <a:solidFill>
            <a:srgbClr val="1284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BF9BBC3E-91A0-6146-8DBC-2CEC527E6989}"/>
              </a:ext>
            </a:extLst>
          </p:cNvPr>
          <p:cNvSpPr>
            <a:spLocks noGrp="1"/>
          </p:cNvSpPr>
          <p:nvPr>
            <p:ph type="body" sz="quarter" idx="23" hasCustomPrompt="1"/>
          </p:nvPr>
        </p:nvSpPr>
        <p:spPr>
          <a:xfrm>
            <a:off x="776571" y="1934239"/>
            <a:ext cx="2415231" cy="1429924"/>
          </a:xfrm>
          <a:prstGeom prst="rect">
            <a:avLst/>
          </a:prstGeom>
        </p:spPr>
        <p:txBody>
          <a:bodyPr anchor="ctr"/>
          <a:lstStyle>
            <a:lvl1pPr marL="0" indent="0">
              <a:buNone/>
              <a:defRPr sz="1800" b="1" baseline="0">
                <a:solidFill>
                  <a:schemeClr val="bg1"/>
                </a:solidFill>
                <a:latin typeface="Arial"/>
                <a:cs typeface="Arial"/>
              </a:defRPr>
            </a:lvl1pPr>
          </a:lstStyle>
          <a:p>
            <a:pPr lvl="0"/>
            <a:r>
              <a:rPr lang="en-US" dirty="0"/>
              <a:t>Insert Insight</a:t>
            </a:r>
          </a:p>
        </p:txBody>
      </p:sp>
      <p:sp>
        <p:nvSpPr>
          <p:cNvPr id="13" name="Oval 12">
            <a:extLst>
              <a:ext uri="{FF2B5EF4-FFF2-40B4-BE49-F238E27FC236}">
                <a16:creationId xmlns:a16="http://schemas.microsoft.com/office/drawing/2014/main" id="{8FA56629-B80F-4941-95C5-AF1647D9AB02}"/>
              </a:ext>
            </a:extLst>
          </p:cNvPr>
          <p:cNvSpPr/>
          <p:nvPr userDrawn="1"/>
        </p:nvSpPr>
        <p:spPr>
          <a:xfrm>
            <a:off x="2757397" y="2681951"/>
            <a:ext cx="2271817" cy="2271817"/>
          </a:xfrm>
          <a:prstGeom prst="ellipse">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 Placeholder 12">
            <a:extLst>
              <a:ext uri="{FF2B5EF4-FFF2-40B4-BE49-F238E27FC236}">
                <a16:creationId xmlns:a16="http://schemas.microsoft.com/office/drawing/2014/main" id="{F963D2AF-D73C-A740-81F9-BBDF72E29C70}"/>
              </a:ext>
            </a:extLst>
          </p:cNvPr>
          <p:cNvSpPr>
            <a:spLocks noGrp="1"/>
          </p:cNvSpPr>
          <p:nvPr>
            <p:ph type="body" sz="quarter" idx="24" hasCustomPrompt="1"/>
          </p:nvPr>
        </p:nvSpPr>
        <p:spPr>
          <a:xfrm>
            <a:off x="3003332" y="3198535"/>
            <a:ext cx="1779947" cy="1238649"/>
          </a:xfrm>
          <a:prstGeom prst="rect">
            <a:avLst/>
          </a:prstGeom>
        </p:spPr>
        <p:txBody>
          <a:bodyPr vert="horz" anchor="ctr"/>
          <a:lstStyle>
            <a:lvl1pPr marL="0" indent="0">
              <a:buNone/>
              <a:defRPr sz="1400" baseline="0">
                <a:solidFill>
                  <a:schemeClr val="bg1"/>
                </a:solidFill>
              </a:defRPr>
            </a:lvl1pPr>
          </a:lstStyle>
          <a:p>
            <a:pPr lvl="0"/>
            <a:r>
              <a:rPr lang="en-US" dirty="0"/>
              <a:t>Proof point</a:t>
            </a:r>
          </a:p>
        </p:txBody>
      </p:sp>
    </p:spTree>
    <p:extLst>
      <p:ext uri="{BB962C8B-B14F-4D97-AF65-F5344CB8AC3E}">
        <p14:creationId xmlns:p14="http://schemas.microsoft.com/office/powerpoint/2010/main" val="2840481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potlight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
        <p:nvSpPr>
          <p:cNvPr id="19" name="Content Placeholder 2"/>
          <p:cNvSpPr>
            <a:spLocks noGrp="1"/>
          </p:cNvSpPr>
          <p:nvPr>
            <p:ph sz="quarter" idx="22"/>
          </p:nvPr>
        </p:nvSpPr>
        <p:spPr>
          <a:xfrm>
            <a:off x="457200" y="1073241"/>
            <a:ext cx="3434080" cy="1517560"/>
          </a:xfrm>
          <a:prstGeom prst="rect">
            <a:avLst/>
          </a:prstGeom>
        </p:spPr>
        <p:txBody>
          <a:bodyPr lIns="0" tIns="0" rIns="0" bIns="0"/>
          <a:lstStyle>
            <a:lvl1pPr>
              <a:defRPr sz="1200">
                <a:solidFill>
                  <a:srgbClr val="504F52"/>
                </a:solidFill>
                <a:latin typeface="Arial"/>
                <a:cs typeface="Arial"/>
              </a:defRPr>
            </a:lvl1pPr>
            <a:lvl2pPr>
              <a:defRPr sz="1200">
                <a:solidFill>
                  <a:srgbClr val="504F52"/>
                </a:solidFill>
                <a:latin typeface="Arial"/>
                <a:cs typeface="Arial"/>
              </a:defRPr>
            </a:lvl2pPr>
            <a:lvl3pPr>
              <a:defRPr sz="1200">
                <a:solidFill>
                  <a:schemeClr val="tx2"/>
                </a:solidFill>
                <a:latin typeface="Arial"/>
                <a:cs typeface="Arial"/>
              </a:defRPr>
            </a:lvl3pPr>
            <a:lvl4pPr>
              <a:defRPr sz="1200">
                <a:solidFill>
                  <a:schemeClr val="tx2"/>
                </a:solidFill>
                <a:latin typeface="Arial"/>
                <a:cs typeface="Arial"/>
              </a:defRPr>
            </a:lvl4pPr>
            <a:lvl5pPr>
              <a:defRPr sz="1200">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quarter" idx="25"/>
          </p:nvPr>
        </p:nvSpPr>
        <p:spPr>
          <a:xfrm>
            <a:off x="457200" y="2884752"/>
            <a:ext cx="3434080" cy="1517560"/>
          </a:xfrm>
          <a:prstGeom prst="rect">
            <a:avLst/>
          </a:prstGeom>
        </p:spPr>
        <p:txBody>
          <a:bodyPr lIns="0" tIns="0" rIns="0" bIns="0"/>
          <a:lstStyle>
            <a:lvl1pPr>
              <a:defRPr sz="1200">
                <a:solidFill>
                  <a:srgbClr val="504F52"/>
                </a:solidFill>
                <a:latin typeface="Arial"/>
                <a:cs typeface="Arial"/>
              </a:defRPr>
            </a:lvl1pPr>
            <a:lvl2pPr>
              <a:defRPr sz="1200">
                <a:solidFill>
                  <a:srgbClr val="504F52"/>
                </a:solidFill>
                <a:latin typeface="Arial"/>
                <a:cs typeface="Arial"/>
              </a:defRPr>
            </a:lvl2pPr>
            <a:lvl3pPr>
              <a:defRPr sz="1200">
                <a:solidFill>
                  <a:schemeClr val="tx2"/>
                </a:solidFill>
                <a:latin typeface="Arial"/>
                <a:cs typeface="Arial"/>
              </a:defRPr>
            </a:lvl3pPr>
            <a:lvl4pPr>
              <a:defRPr sz="1200">
                <a:solidFill>
                  <a:schemeClr val="tx2"/>
                </a:solidFill>
                <a:latin typeface="Arial"/>
                <a:cs typeface="Arial"/>
              </a:defRPr>
            </a:lvl4pPr>
            <a:lvl5pPr>
              <a:defRPr sz="1200">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GB"/>
          </a:p>
        </p:txBody>
      </p:sp>
      <p:sp>
        <p:nvSpPr>
          <p:cNvPr id="11" name="Oval 10">
            <a:extLst>
              <a:ext uri="{FF2B5EF4-FFF2-40B4-BE49-F238E27FC236}">
                <a16:creationId xmlns:a16="http://schemas.microsoft.com/office/drawing/2014/main" id="{D07B6DEE-93CF-504B-830D-5453519A2634}"/>
              </a:ext>
            </a:extLst>
          </p:cNvPr>
          <p:cNvSpPr/>
          <p:nvPr userDrawn="1"/>
        </p:nvSpPr>
        <p:spPr>
          <a:xfrm flipH="1">
            <a:off x="5457177" y="1029746"/>
            <a:ext cx="3238910" cy="3238910"/>
          </a:xfrm>
          <a:prstGeom prst="ellipse">
            <a:avLst/>
          </a:prstGeom>
          <a:solidFill>
            <a:srgbClr val="1284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4D0F626-C9E5-5145-8EB5-CF3FE901CAB8}"/>
              </a:ext>
            </a:extLst>
          </p:cNvPr>
          <p:cNvSpPr/>
          <p:nvPr userDrawn="1"/>
        </p:nvSpPr>
        <p:spPr>
          <a:xfrm flipH="1">
            <a:off x="4031604" y="2681951"/>
            <a:ext cx="2271817" cy="2271817"/>
          </a:xfrm>
          <a:prstGeom prst="ellipse">
            <a:avLst/>
          </a:prstGeom>
          <a:solidFill>
            <a:schemeClr val="accent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17" name="Text Placeholder 12">
            <a:extLst>
              <a:ext uri="{FF2B5EF4-FFF2-40B4-BE49-F238E27FC236}">
                <a16:creationId xmlns:a16="http://schemas.microsoft.com/office/drawing/2014/main" id="{015FAA5F-B8EC-9544-BE97-9FC1285C7F1C}"/>
              </a:ext>
            </a:extLst>
          </p:cNvPr>
          <p:cNvSpPr>
            <a:spLocks noGrp="1"/>
          </p:cNvSpPr>
          <p:nvPr userDrawn="1">
            <p:ph type="body" sz="quarter" idx="24" hasCustomPrompt="1"/>
          </p:nvPr>
        </p:nvSpPr>
        <p:spPr>
          <a:xfrm>
            <a:off x="4277538" y="3198535"/>
            <a:ext cx="1779947" cy="1238649"/>
          </a:xfrm>
          <a:prstGeom prst="rect">
            <a:avLst/>
          </a:prstGeom>
        </p:spPr>
        <p:txBody>
          <a:bodyPr vert="horz" anchor="ctr"/>
          <a:lstStyle>
            <a:lvl1pPr marL="0" indent="0">
              <a:buNone/>
              <a:defRPr sz="1400" baseline="0">
                <a:solidFill>
                  <a:schemeClr val="bg1"/>
                </a:solidFill>
              </a:defRPr>
            </a:lvl1pPr>
          </a:lstStyle>
          <a:p>
            <a:pPr lvl="0"/>
            <a:r>
              <a:rPr lang="en-US" dirty="0"/>
              <a:t>Proof point</a:t>
            </a:r>
          </a:p>
        </p:txBody>
      </p:sp>
      <p:sp>
        <p:nvSpPr>
          <p:cNvPr id="20" name="Text Placeholder 11">
            <a:extLst>
              <a:ext uri="{FF2B5EF4-FFF2-40B4-BE49-F238E27FC236}">
                <a16:creationId xmlns:a16="http://schemas.microsoft.com/office/drawing/2014/main" id="{CB388F28-802B-914A-950E-9FD658CC7A4E}"/>
              </a:ext>
            </a:extLst>
          </p:cNvPr>
          <p:cNvSpPr>
            <a:spLocks noGrp="1"/>
          </p:cNvSpPr>
          <p:nvPr userDrawn="1">
            <p:ph type="body" sz="quarter" idx="23" hasCustomPrompt="1"/>
          </p:nvPr>
        </p:nvSpPr>
        <p:spPr>
          <a:xfrm>
            <a:off x="5869016" y="1934239"/>
            <a:ext cx="2415231" cy="1429924"/>
          </a:xfrm>
          <a:prstGeom prst="rect">
            <a:avLst/>
          </a:prstGeom>
        </p:spPr>
        <p:txBody>
          <a:bodyPr anchor="ctr"/>
          <a:lstStyle>
            <a:lvl1pPr marL="0" indent="0">
              <a:buNone/>
              <a:defRPr sz="1800" b="1" baseline="0">
                <a:solidFill>
                  <a:schemeClr val="bg1"/>
                </a:solidFill>
                <a:latin typeface="Arial"/>
                <a:cs typeface="Arial"/>
              </a:defRPr>
            </a:lvl1pPr>
          </a:lstStyle>
          <a:p>
            <a:pPr lvl="0"/>
            <a:r>
              <a:rPr lang="en-US" dirty="0"/>
              <a:t>Insert Insight</a:t>
            </a:r>
          </a:p>
        </p:txBody>
      </p:sp>
    </p:spTree>
    <p:extLst>
      <p:ext uri="{BB962C8B-B14F-4D97-AF65-F5344CB8AC3E}">
        <p14:creationId xmlns:p14="http://schemas.microsoft.com/office/powerpoint/2010/main" val="5725010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potlight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endParaRPr lang="en-GB"/>
          </a:p>
        </p:txBody>
      </p:sp>
      <p:sp>
        <p:nvSpPr>
          <p:cNvPr id="16" name="Oval 15">
            <a:extLst>
              <a:ext uri="{FF2B5EF4-FFF2-40B4-BE49-F238E27FC236}">
                <a16:creationId xmlns:a16="http://schemas.microsoft.com/office/drawing/2014/main" id="{889CA3F4-940C-1A4C-8971-204BCE280D8A}"/>
              </a:ext>
            </a:extLst>
          </p:cNvPr>
          <p:cNvSpPr/>
          <p:nvPr userDrawn="1"/>
        </p:nvSpPr>
        <p:spPr>
          <a:xfrm>
            <a:off x="2128217" y="1029746"/>
            <a:ext cx="3238910" cy="323891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2DE14BE9-3D28-194D-8944-2236D8AF242C}"/>
              </a:ext>
            </a:extLst>
          </p:cNvPr>
          <p:cNvSpPr>
            <a:spLocks noGrp="1"/>
          </p:cNvSpPr>
          <p:nvPr>
            <p:ph type="body" sz="quarter" idx="23" hasCustomPrompt="1"/>
          </p:nvPr>
        </p:nvSpPr>
        <p:spPr>
          <a:xfrm>
            <a:off x="2540057" y="1934239"/>
            <a:ext cx="2415231" cy="1429924"/>
          </a:xfrm>
          <a:prstGeom prst="rect">
            <a:avLst/>
          </a:prstGeom>
        </p:spPr>
        <p:txBody>
          <a:bodyPr anchor="ctr"/>
          <a:lstStyle>
            <a:lvl1pPr marL="0" indent="0">
              <a:buNone/>
              <a:defRPr sz="1800" b="1" baseline="0">
                <a:solidFill>
                  <a:schemeClr val="bg1"/>
                </a:solidFill>
                <a:latin typeface="Arial"/>
                <a:cs typeface="Arial"/>
              </a:defRPr>
            </a:lvl1pPr>
          </a:lstStyle>
          <a:p>
            <a:pPr lvl="0"/>
            <a:r>
              <a:rPr lang="en-US" dirty="0"/>
              <a:t>Insert Insight</a:t>
            </a:r>
          </a:p>
        </p:txBody>
      </p:sp>
      <p:sp>
        <p:nvSpPr>
          <p:cNvPr id="18" name="Oval 17">
            <a:extLst>
              <a:ext uri="{FF2B5EF4-FFF2-40B4-BE49-F238E27FC236}">
                <a16:creationId xmlns:a16="http://schemas.microsoft.com/office/drawing/2014/main" id="{8E939109-50DD-A542-B7B2-ECE4CB7A28B7}"/>
              </a:ext>
            </a:extLst>
          </p:cNvPr>
          <p:cNvSpPr/>
          <p:nvPr userDrawn="1"/>
        </p:nvSpPr>
        <p:spPr>
          <a:xfrm>
            <a:off x="4520883" y="2681951"/>
            <a:ext cx="2271817" cy="2271817"/>
          </a:xfrm>
          <a:prstGeom prst="ellipse">
            <a:avLst/>
          </a:prstGeom>
          <a:solidFill>
            <a:schemeClr val="bg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D380F6D-E3F0-7946-8473-18DD1764CBD6}"/>
              </a:ext>
            </a:extLst>
          </p:cNvPr>
          <p:cNvSpPr/>
          <p:nvPr userDrawn="1"/>
        </p:nvSpPr>
        <p:spPr>
          <a:xfrm>
            <a:off x="4645940" y="1096258"/>
            <a:ext cx="978663" cy="9786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20" name="Text Placeholder 12">
            <a:extLst>
              <a:ext uri="{FF2B5EF4-FFF2-40B4-BE49-F238E27FC236}">
                <a16:creationId xmlns:a16="http://schemas.microsoft.com/office/drawing/2014/main" id="{524ADD9E-6206-1F4D-9956-E6068653F007}"/>
              </a:ext>
            </a:extLst>
          </p:cNvPr>
          <p:cNvSpPr>
            <a:spLocks noGrp="1"/>
          </p:cNvSpPr>
          <p:nvPr>
            <p:ph type="body" sz="quarter" idx="24" hasCustomPrompt="1"/>
          </p:nvPr>
        </p:nvSpPr>
        <p:spPr>
          <a:xfrm>
            <a:off x="4766818" y="3198535"/>
            <a:ext cx="1779947" cy="1238649"/>
          </a:xfrm>
          <a:prstGeom prst="rect">
            <a:avLst/>
          </a:prstGeom>
        </p:spPr>
        <p:txBody>
          <a:bodyPr vert="horz" anchor="ctr"/>
          <a:lstStyle>
            <a:lvl1pPr marL="0" indent="0">
              <a:buNone/>
              <a:defRPr sz="1400" baseline="0">
                <a:solidFill>
                  <a:schemeClr val="bg1"/>
                </a:solidFill>
              </a:defRPr>
            </a:lvl1pPr>
          </a:lstStyle>
          <a:p>
            <a:pPr lvl="0"/>
            <a:r>
              <a:rPr lang="en-US" dirty="0"/>
              <a:t>Proof point</a:t>
            </a:r>
          </a:p>
        </p:txBody>
      </p:sp>
    </p:spTree>
    <p:extLst>
      <p:ext uri="{BB962C8B-B14F-4D97-AF65-F5344CB8AC3E}">
        <p14:creationId xmlns:p14="http://schemas.microsoft.com/office/powerpoint/2010/main" val="1827172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meline Layouts">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420AE9A-58B0-8947-98BC-679934EABB3C}"/>
              </a:ext>
            </a:extLst>
          </p:cNvPr>
          <p:cNvCxnSpPr>
            <a:cxnSpLocks/>
            <a:stCxn id="35" idx="4"/>
            <a:endCxn id="41" idx="0"/>
          </p:cNvCxnSpPr>
          <p:nvPr userDrawn="1"/>
        </p:nvCxnSpPr>
        <p:spPr>
          <a:xfrm>
            <a:off x="4572001" y="1093658"/>
            <a:ext cx="0" cy="364310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Oval 33"/>
          <p:cNvSpPr/>
          <p:nvPr userDrawn="1"/>
        </p:nvSpPr>
        <p:spPr>
          <a:xfrm>
            <a:off x="4284581" y="1269423"/>
            <a:ext cx="574838" cy="574836"/>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5" name="Oval 34"/>
          <p:cNvSpPr/>
          <p:nvPr userDrawn="1"/>
        </p:nvSpPr>
        <p:spPr>
          <a:xfrm>
            <a:off x="4510968" y="971593"/>
            <a:ext cx="122065" cy="122065"/>
          </a:xfrm>
          <a:prstGeom prst="ellipse">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6" name="Oval 35"/>
          <p:cNvSpPr>
            <a:spLocks noChangeAspect="1"/>
          </p:cNvSpPr>
          <p:nvPr userDrawn="1"/>
        </p:nvSpPr>
        <p:spPr>
          <a:xfrm>
            <a:off x="4355999" y="2020024"/>
            <a:ext cx="432002" cy="432000"/>
          </a:xfrm>
          <a:prstGeom prst="ellipse">
            <a:avLst/>
          </a:prstGeom>
          <a:solidFill>
            <a:schemeClr val="bg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7" name="Oval 36"/>
          <p:cNvSpPr/>
          <p:nvPr userDrawn="1"/>
        </p:nvSpPr>
        <p:spPr>
          <a:xfrm>
            <a:off x="4284581" y="2627789"/>
            <a:ext cx="574838" cy="574836"/>
          </a:xfrm>
          <a:prstGeom prst="ellipse">
            <a:avLst/>
          </a:prstGeom>
          <a:solidFill>
            <a:schemeClr val="tx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Oval 37"/>
          <p:cNvSpPr>
            <a:spLocks noChangeAspect="1"/>
          </p:cNvSpPr>
          <p:nvPr userDrawn="1"/>
        </p:nvSpPr>
        <p:spPr>
          <a:xfrm>
            <a:off x="4355999" y="3378390"/>
            <a:ext cx="432002" cy="432000"/>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9" name="Oval 38"/>
          <p:cNvSpPr/>
          <p:nvPr userDrawn="1"/>
        </p:nvSpPr>
        <p:spPr>
          <a:xfrm>
            <a:off x="4284581" y="3986155"/>
            <a:ext cx="574838" cy="574836"/>
          </a:xfrm>
          <a:prstGeom prst="ellipse">
            <a:avLst/>
          </a:prstGeom>
          <a:solidFill>
            <a:schemeClr val="accent5"/>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1" name="Oval 40"/>
          <p:cNvSpPr/>
          <p:nvPr userDrawn="1"/>
        </p:nvSpPr>
        <p:spPr>
          <a:xfrm>
            <a:off x="4510968" y="4736758"/>
            <a:ext cx="122065" cy="122065"/>
          </a:xfrm>
          <a:prstGeom prst="ellipse">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40" name="Text Placeholder 25">
            <a:extLst>
              <a:ext uri="{FF2B5EF4-FFF2-40B4-BE49-F238E27FC236}">
                <a16:creationId xmlns:a16="http://schemas.microsoft.com/office/drawing/2014/main" id="{963EBDE2-350E-3848-91FA-683E79417D69}"/>
              </a:ext>
            </a:extLst>
          </p:cNvPr>
          <p:cNvSpPr>
            <a:spLocks noGrp="1"/>
          </p:cNvSpPr>
          <p:nvPr>
            <p:ph type="body" sz="quarter" idx="33" hasCustomPrompt="1"/>
          </p:nvPr>
        </p:nvSpPr>
        <p:spPr>
          <a:xfrm>
            <a:off x="466487" y="1598955"/>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42" name="Text Placeholder 25">
            <a:extLst>
              <a:ext uri="{FF2B5EF4-FFF2-40B4-BE49-F238E27FC236}">
                <a16:creationId xmlns:a16="http://schemas.microsoft.com/office/drawing/2014/main" id="{007FC630-61AA-B642-9643-397111A0CFCD}"/>
              </a:ext>
            </a:extLst>
          </p:cNvPr>
          <p:cNvSpPr>
            <a:spLocks noGrp="1"/>
          </p:cNvSpPr>
          <p:nvPr>
            <p:ph type="body" sz="quarter" idx="34" hasCustomPrompt="1"/>
          </p:nvPr>
        </p:nvSpPr>
        <p:spPr>
          <a:xfrm>
            <a:off x="466488" y="2951119"/>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43" name="Text Placeholder 25">
            <a:extLst>
              <a:ext uri="{FF2B5EF4-FFF2-40B4-BE49-F238E27FC236}">
                <a16:creationId xmlns:a16="http://schemas.microsoft.com/office/drawing/2014/main" id="{9087B8DE-783E-1D48-A4EE-7E4F1AFB8430}"/>
              </a:ext>
            </a:extLst>
          </p:cNvPr>
          <p:cNvSpPr>
            <a:spLocks noGrp="1"/>
          </p:cNvSpPr>
          <p:nvPr>
            <p:ph type="body" sz="quarter" idx="35" hasCustomPrompt="1"/>
          </p:nvPr>
        </p:nvSpPr>
        <p:spPr>
          <a:xfrm>
            <a:off x="5275023" y="911809"/>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44" name="Text Placeholder 25">
            <a:extLst>
              <a:ext uri="{FF2B5EF4-FFF2-40B4-BE49-F238E27FC236}">
                <a16:creationId xmlns:a16="http://schemas.microsoft.com/office/drawing/2014/main" id="{AF1AF1EE-55AF-EB4D-A0AD-E2557A2AEA1D}"/>
              </a:ext>
            </a:extLst>
          </p:cNvPr>
          <p:cNvSpPr>
            <a:spLocks noGrp="1"/>
          </p:cNvSpPr>
          <p:nvPr>
            <p:ph type="body" sz="quarter" idx="36"/>
          </p:nvPr>
        </p:nvSpPr>
        <p:spPr>
          <a:xfrm>
            <a:off x="5275024" y="1139525"/>
            <a:ext cx="3421062" cy="817022"/>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5" name="Text Placeholder 25">
            <a:extLst>
              <a:ext uri="{FF2B5EF4-FFF2-40B4-BE49-F238E27FC236}">
                <a16:creationId xmlns:a16="http://schemas.microsoft.com/office/drawing/2014/main" id="{1EE4D951-8F0B-4842-AB7F-4A46D1148019}"/>
              </a:ext>
            </a:extLst>
          </p:cNvPr>
          <p:cNvSpPr>
            <a:spLocks noGrp="1"/>
          </p:cNvSpPr>
          <p:nvPr>
            <p:ph type="body" sz="quarter" idx="37" hasCustomPrompt="1"/>
          </p:nvPr>
        </p:nvSpPr>
        <p:spPr>
          <a:xfrm>
            <a:off x="5275022" y="2287368"/>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47" name="Text Placeholder 25">
            <a:extLst>
              <a:ext uri="{FF2B5EF4-FFF2-40B4-BE49-F238E27FC236}">
                <a16:creationId xmlns:a16="http://schemas.microsoft.com/office/drawing/2014/main" id="{9F5288EF-038D-634B-89BC-8C2C92954FB8}"/>
              </a:ext>
            </a:extLst>
          </p:cNvPr>
          <p:cNvSpPr>
            <a:spLocks noGrp="1"/>
          </p:cNvSpPr>
          <p:nvPr>
            <p:ph type="body" sz="quarter" idx="38" hasCustomPrompt="1"/>
          </p:nvPr>
        </p:nvSpPr>
        <p:spPr>
          <a:xfrm>
            <a:off x="5275024" y="3643110"/>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48" name="Text Placeholder 25">
            <a:extLst>
              <a:ext uri="{FF2B5EF4-FFF2-40B4-BE49-F238E27FC236}">
                <a16:creationId xmlns:a16="http://schemas.microsoft.com/office/drawing/2014/main" id="{706FC742-F3D9-D744-AA18-C1EB7B43C8F9}"/>
              </a:ext>
            </a:extLst>
          </p:cNvPr>
          <p:cNvSpPr>
            <a:spLocks noGrp="1"/>
          </p:cNvSpPr>
          <p:nvPr>
            <p:ph type="body" sz="quarter" idx="39"/>
          </p:nvPr>
        </p:nvSpPr>
        <p:spPr>
          <a:xfrm>
            <a:off x="5275025" y="2513176"/>
            <a:ext cx="3421062" cy="817022"/>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9" name="Text Placeholder 25">
            <a:extLst>
              <a:ext uri="{FF2B5EF4-FFF2-40B4-BE49-F238E27FC236}">
                <a16:creationId xmlns:a16="http://schemas.microsoft.com/office/drawing/2014/main" id="{2D252492-BBE3-6B4C-9165-190DEE77A678}"/>
              </a:ext>
            </a:extLst>
          </p:cNvPr>
          <p:cNvSpPr>
            <a:spLocks noGrp="1"/>
          </p:cNvSpPr>
          <p:nvPr>
            <p:ph type="body" sz="quarter" idx="40"/>
          </p:nvPr>
        </p:nvSpPr>
        <p:spPr>
          <a:xfrm>
            <a:off x="5275025" y="3871937"/>
            <a:ext cx="3421062" cy="817022"/>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50" name="Text Placeholder 25">
            <a:extLst>
              <a:ext uri="{FF2B5EF4-FFF2-40B4-BE49-F238E27FC236}">
                <a16:creationId xmlns:a16="http://schemas.microsoft.com/office/drawing/2014/main" id="{3D0EBAC8-9823-0A42-B9A2-58F50FBD0714}"/>
              </a:ext>
            </a:extLst>
          </p:cNvPr>
          <p:cNvSpPr>
            <a:spLocks noGrp="1"/>
          </p:cNvSpPr>
          <p:nvPr>
            <p:ph type="body" sz="quarter" idx="41"/>
          </p:nvPr>
        </p:nvSpPr>
        <p:spPr>
          <a:xfrm>
            <a:off x="466488" y="1826842"/>
            <a:ext cx="3421062" cy="817022"/>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51" name="Text Placeholder 25">
            <a:extLst>
              <a:ext uri="{FF2B5EF4-FFF2-40B4-BE49-F238E27FC236}">
                <a16:creationId xmlns:a16="http://schemas.microsoft.com/office/drawing/2014/main" id="{72747120-585D-A546-A985-64286DD56A0F}"/>
              </a:ext>
            </a:extLst>
          </p:cNvPr>
          <p:cNvSpPr>
            <a:spLocks noGrp="1"/>
          </p:cNvSpPr>
          <p:nvPr>
            <p:ph type="body" sz="quarter" idx="42"/>
          </p:nvPr>
        </p:nvSpPr>
        <p:spPr>
          <a:xfrm>
            <a:off x="466488" y="3179004"/>
            <a:ext cx="3421062" cy="817022"/>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7719778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7" name="Left Arrow Callout 6"/>
          <p:cNvSpPr/>
          <p:nvPr userDrawn="1"/>
        </p:nvSpPr>
        <p:spPr>
          <a:xfrm rot="10800000">
            <a:off x="2814378" y="2509333"/>
            <a:ext cx="1311859" cy="263281"/>
          </a:xfrm>
          <a:prstGeom prst="leftArrowCallout">
            <a:avLst>
              <a:gd name="adj1" fmla="val 17760"/>
              <a:gd name="adj2" fmla="val 16712"/>
              <a:gd name="adj3" fmla="val 18206"/>
              <a:gd name="adj4" fmla="val 8246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a:solidFill>
                  <a:schemeClr val="tx2"/>
                </a:solidFill>
              </a:rPr>
              <a:t> </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cxnSp>
        <p:nvCxnSpPr>
          <p:cNvPr id="29" name="Straight Connector 28">
            <a:extLst>
              <a:ext uri="{FF2B5EF4-FFF2-40B4-BE49-F238E27FC236}">
                <a16:creationId xmlns:a16="http://schemas.microsoft.com/office/drawing/2014/main" id="{F5C66650-9AE0-AC40-B6A7-C62C9AAACC68}"/>
              </a:ext>
            </a:extLst>
          </p:cNvPr>
          <p:cNvCxnSpPr>
            <a:cxnSpLocks/>
            <a:stCxn id="35" idx="4"/>
            <a:endCxn id="41" idx="0"/>
          </p:cNvCxnSpPr>
          <p:nvPr userDrawn="1"/>
        </p:nvCxnSpPr>
        <p:spPr>
          <a:xfrm>
            <a:off x="4572001" y="1093658"/>
            <a:ext cx="0" cy="364310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57C00D3-904B-394C-9BF2-C8B6982208CD}"/>
              </a:ext>
            </a:extLst>
          </p:cNvPr>
          <p:cNvSpPr/>
          <p:nvPr userDrawn="1"/>
        </p:nvSpPr>
        <p:spPr>
          <a:xfrm>
            <a:off x="4284581" y="1677679"/>
            <a:ext cx="574838" cy="574836"/>
          </a:xfrm>
          <a:prstGeom prst="ellipse">
            <a:avLst/>
          </a:prstGeom>
          <a:solidFill>
            <a:schemeClr val="bg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F24680EC-CFAE-3F44-8948-B82AD35C9D49}"/>
              </a:ext>
            </a:extLst>
          </p:cNvPr>
          <p:cNvSpPr/>
          <p:nvPr userDrawn="1"/>
        </p:nvSpPr>
        <p:spPr>
          <a:xfrm>
            <a:off x="4510968" y="971593"/>
            <a:ext cx="122065" cy="122065"/>
          </a:xfrm>
          <a:prstGeom prst="ellipse">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6" name="Oval 35">
            <a:extLst>
              <a:ext uri="{FF2B5EF4-FFF2-40B4-BE49-F238E27FC236}">
                <a16:creationId xmlns:a16="http://schemas.microsoft.com/office/drawing/2014/main" id="{C35EF438-D0E2-2B48-93A5-9A83E564E781}"/>
              </a:ext>
            </a:extLst>
          </p:cNvPr>
          <p:cNvSpPr>
            <a:spLocks noChangeAspect="1"/>
          </p:cNvSpPr>
          <p:nvPr userDrawn="1"/>
        </p:nvSpPr>
        <p:spPr>
          <a:xfrm>
            <a:off x="4355999" y="2428280"/>
            <a:ext cx="432002" cy="432000"/>
          </a:xfrm>
          <a:prstGeom prst="ellipse">
            <a:avLst/>
          </a:prstGeom>
          <a:solidFill>
            <a:schemeClr val="tx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5B9DDD63-4AEB-834C-80AB-984F7A8463CC}"/>
              </a:ext>
            </a:extLst>
          </p:cNvPr>
          <p:cNvSpPr/>
          <p:nvPr userDrawn="1"/>
        </p:nvSpPr>
        <p:spPr>
          <a:xfrm>
            <a:off x="4284581" y="3036045"/>
            <a:ext cx="574838" cy="574836"/>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Oval 37">
            <a:extLst>
              <a:ext uri="{FF2B5EF4-FFF2-40B4-BE49-F238E27FC236}">
                <a16:creationId xmlns:a16="http://schemas.microsoft.com/office/drawing/2014/main" id="{AF52DE7A-7797-6746-9CAE-2436CDD152D0}"/>
              </a:ext>
            </a:extLst>
          </p:cNvPr>
          <p:cNvSpPr>
            <a:spLocks noChangeAspect="1"/>
          </p:cNvSpPr>
          <p:nvPr userDrawn="1"/>
        </p:nvSpPr>
        <p:spPr>
          <a:xfrm>
            <a:off x="4355999" y="3786646"/>
            <a:ext cx="432002" cy="432000"/>
          </a:xfrm>
          <a:prstGeom prst="ellipse">
            <a:avLst/>
          </a:prstGeom>
          <a:solidFill>
            <a:schemeClr val="accent5"/>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1" name="Oval 40">
            <a:extLst>
              <a:ext uri="{FF2B5EF4-FFF2-40B4-BE49-F238E27FC236}">
                <a16:creationId xmlns:a16="http://schemas.microsoft.com/office/drawing/2014/main" id="{F1C95DF2-5E08-7843-A4D6-E8A5A6FD60EF}"/>
              </a:ext>
            </a:extLst>
          </p:cNvPr>
          <p:cNvSpPr/>
          <p:nvPr userDrawn="1"/>
        </p:nvSpPr>
        <p:spPr>
          <a:xfrm>
            <a:off x="4510968" y="4736758"/>
            <a:ext cx="122065" cy="122065"/>
          </a:xfrm>
          <a:prstGeom prst="ellipse">
            <a:avLst/>
          </a:prstGeom>
          <a:solidFill>
            <a:schemeClr val="bg1">
              <a:lumMod val="6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3" name="Left Arrow Callout 62">
            <a:extLst>
              <a:ext uri="{FF2B5EF4-FFF2-40B4-BE49-F238E27FC236}">
                <a16:creationId xmlns:a16="http://schemas.microsoft.com/office/drawing/2014/main" id="{E647F179-09B0-3D46-8EA6-2BFB0B5CF140}"/>
              </a:ext>
            </a:extLst>
          </p:cNvPr>
          <p:cNvSpPr/>
          <p:nvPr userDrawn="1"/>
        </p:nvSpPr>
        <p:spPr>
          <a:xfrm>
            <a:off x="4937593" y="1817945"/>
            <a:ext cx="1311859" cy="263281"/>
          </a:xfrm>
          <a:prstGeom prst="leftArrowCallout">
            <a:avLst>
              <a:gd name="adj1" fmla="val 17760"/>
              <a:gd name="adj2" fmla="val 16712"/>
              <a:gd name="adj3" fmla="val 18206"/>
              <a:gd name="adj4" fmla="val 8246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a:solidFill>
                  <a:schemeClr val="tx2"/>
                </a:solidFill>
              </a:rPr>
              <a:t> </a:t>
            </a:r>
          </a:p>
        </p:txBody>
      </p:sp>
      <p:sp>
        <p:nvSpPr>
          <p:cNvPr id="64" name="Left Arrow Callout 63">
            <a:extLst>
              <a:ext uri="{FF2B5EF4-FFF2-40B4-BE49-F238E27FC236}">
                <a16:creationId xmlns:a16="http://schemas.microsoft.com/office/drawing/2014/main" id="{04C8A007-FC23-C141-BA08-8D4458A89E73}"/>
              </a:ext>
            </a:extLst>
          </p:cNvPr>
          <p:cNvSpPr/>
          <p:nvPr userDrawn="1"/>
        </p:nvSpPr>
        <p:spPr>
          <a:xfrm>
            <a:off x="4937593" y="3191822"/>
            <a:ext cx="1311859" cy="263281"/>
          </a:xfrm>
          <a:prstGeom prst="leftArrowCallout">
            <a:avLst>
              <a:gd name="adj1" fmla="val 17760"/>
              <a:gd name="adj2" fmla="val 16712"/>
              <a:gd name="adj3" fmla="val 18206"/>
              <a:gd name="adj4" fmla="val 824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a:solidFill>
                  <a:schemeClr val="tx2"/>
                </a:solidFill>
              </a:rPr>
              <a:t> </a:t>
            </a:r>
          </a:p>
        </p:txBody>
      </p:sp>
      <p:sp>
        <p:nvSpPr>
          <p:cNvPr id="65" name="Left Arrow Callout 64">
            <a:extLst>
              <a:ext uri="{FF2B5EF4-FFF2-40B4-BE49-F238E27FC236}">
                <a16:creationId xmlns:a16="http://schemas.microsoft.com/office/drawing/2014/main" id="{3AB06417-FD50-6246-A6DC-C1C9AB360F89}"/>
              </a:ext>
            </a:extLst>
          </p:cNvPr>
          <p:cNvSpPr/>
          <p:nvPr userDrawn="1"/>
        </p:nvSpPr>
        <p:spPr>
          <a:xfrm rot="10800000">
            <a:off x="2814378" y="3865428"/>
            <a:ext cx="1311859" cy="263281"/>
          </a:xfrm>
          <a:prstGeom prst="leftArrowCallout">
            <a:avLst>
              <a:gd name="adj1" fmla="val 17760"/>
              <a:gd name="adj2" fmla="val 16712"/>
              <a:gd name="adj3" fmla="val 18206"/>
              <a:gd name="adj4" fmla="val 82468"/>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dirty="0">
                <a:solidFill>
                  <a:schemeClr val="tx2"/>
                </a:solidFill>
              </a:rPr>
              <a:t> </a:t>
            </a:r>
          </a:p>
        </p:txBody>
      </p:sp>
      <p:sp>
        <p:nvSpPr>
          <p:cNvPr id="67" name="Text Placeholder 25">
            <a:extLst>
              <a:ext uri="{FF2B5EF4-FFF2-40B4-BE49-F238E27FC236}">
                <a16:creationId xmlns:a16="http://schemas.microsoft.com/office/drawing/2014/main" id="{DD6CDA89-D78E-A04B-B3E0-A44ACFCEE06B}"/>
              </a:ext>
            </a:extLst>
          </p:cNvPr>
          <p:cNvSpPr>
            <a:spLocks noGrp="1"/>
          </p:cNvSpPr>
          <p:nvPr>
            <p:ph type="body" sz="quarter" idx="19" hasCustomPrompt="1"/>
          </p:nvPr>
        </p:nvSpPr>
        <p:spPr>
          <a:xfrm>
            <a:off x="466487" y="2791343"/>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68" name="Text Placeholder 25">
            <a:extLst>
              <a:ext uri="{FF2B5EF4-FFF2-40B4-BE49-F238E27FC236}">
                <a16:creationId xmlns:a16="http://schemas.microsoft.com/office/drawing/2014/main" id="{E7FCF3EC-9B9F-2540-A980-ABD8D4646FC3}"/>
              </a:ext>
            </a:extLst>
          </p:cNvPr>
          <p:cNvSpPr>
            <a:spLocks noGrp="1"/>
          </p:cNvSpPr>
          <p:nvPr>
            <p:ph type="body" sz="quarter" idx="21" hasCustomPrompt="1"/>
          </p:nvPr>
        </p:nvSpPr>
        <p:spPr>
          <a:xfrm>
            <a:off x="466488" y="4143507"/>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69" name="Text Placeholder 25">
            <a:extLst>
              <a:ext uri="{FF2B5EF4-FFF2-40B4-BE49-F238E27FC236}">
                <a16:creationId xmlns:a16="http://schemas.microsoft.com/office/drawing/2014/main" id="{B95ED739-B65A-8348-A733-B27E09693FB5}"/>
              </a:ext>
            </a:extLst>
          </p:cNvPr>
          <p:cNvSpPr>
            <a:spLocks noGrp="1"/>
          </p:cNvSpPr>
          <p:nvPr>
            <p:ph type="body" sz="quarter" idx="23" hasCustomPrompt="1"/>
          </p:nvPr>
        </p:nvSpPr>
        <p:spPr>
          <a:xfrm>
            <a:off x="5275023" y="2104197"/>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70" name="Text Placeholder 25">
            <a:extLst>
              <a:ext uri="{FF2B5EF4-FFF2-40B4-BE49-F238E27FC236}">
                <a16:creationId xmlns:a16="http://schemas.microsoft.com/office/drawing/2014/main" id="{38C81088-556F-BE4C-97CC-BD26E35041BC}"/>
              </a:ext>
            </a:extLst>
          </p:cNvPr>
          <p:cNvSpPr>
            <a:spLocks noGrp="1"/>
          </p:cNvSpPr>
          <p:nvPr>
            <p:ph type="body" sz="quarter" idx="24"/>
          </p:nvPr>
        </p:nvSpPr>
        <p:spPr>
          <a:xfrm>
            <a:off x="5275024" y="2331913"/>
            <a:ext cx="3421062" cy="48743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71" name="Text Placeholder 25">
            <a:extLst>
              <a:ext uri="{FF2B5EF4-FFF2-40B4-BE49-F238E27FC236}">
                <a16:creationId xmlns:a16="http://schemas.microsoft.com/office/drawing/2014/main" id="{467815C0-12C5-FE4B-895A-4EC5667CEC66}"/>
              </a:ext>
            </a:extLst>
          </p:cNvPr>
          <p:cNvSpPr>
            <a:spLocks noGrp="1"/>
          </p:cNvSpPr>
          <p:nvPr>
            <p:ph type="body" sz="quarter" idx="25" hasCustomPrompt="1"/>
          </p:nvPr>
        </p:nvSpPr>
        <p:spPr>
          <a:xfrm>
            <a:off x="5275022" y="3479756"/>
            <a:ext cx="3421062" cy="200385"/>
          </a:xfrm>
          <a:prstGeom prst="rect">
            <a:avLst/>
          </a:prstGeom>
        </p:spPr>
        <p:txBody>
          <a:bodyPr anchor="ctr">
            <a:noAutofit/>
          </a:bodyPr>
          <a:lstStyle>
            <a:lvl1pPr marL="0" indent="0" algn="l">
              <a:buNone/>
              <a:defRPr sz="1200" b="1" baseline="0">
                <a:solidFill>
                  <a:schemeClr val="tx1"/>
                </a:solidFill>
                <a:latin typeface="Arial"/>
                <a:cs typeface="Arial"/>
              </a:defRPr>
            </a:lvl1pPr>
          </a:lstStyle>
          <a:p>
            <a:pPr lvl="0"/>
            <a:r>
              <a:rPr lang="en-US" dirty="0"/>
              <a:t>Title of bullet point </a:t>
            </a:r>
          </a:p>
        </p:txBody>
      </p:sp>
      <p:sp>
        <p:nvSpPr>
          <p:cNvPr id="73" name="Text Placeholder 25">
            <a:extLst>
              <a:ext uri="{FF2B5EF4-FFF2-40B4-BE49-F238E27FC236}">
                <a16:creationId xmlns:a16="http://schemas.microsoft.com/office/drawing/2014/main" id="{C7BE7BD8-7F55-4442-B4F7-C7C59DD55F22}"/>
              </a:ext>
            </a:extLst>
          </p:cNvPr>
          <p:cNvSpPr>
            <a:spLocks noGrp="1"/>
          </p:cNvSpPr>
          <p:nvPr>
            <p:ph type="body" sz="quarter" idx="30"/>
          </p:nvPr>
        </p:nvSpPr>
        <p:spPr>
          <a:xfrm>
            <a:off x="5275025" y="3705564"/>
            <a:ext cx="3421062" cy="48743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75" name="Text Placeholder 25">
            <a:extLst>
              <a:ext uri="{FF2B5EF4-FFF2-40B4-BE49-F238E27FC236}">
                <a16:creationId xmlns:a16="http://schemas.microsoft.com/office/drawing/2014/main" id="{5DB4C87D-D5E0-E84D-9812-33E8498E1015}"/>
              </a:ext>
            </a:extLst>
          </p:cNvPr>
          <p:cNvSpPr>
            <a:spLocks noGrp="1"/>
          </p:cNvSpPr>
          <p:nvPr>
            <p:ph type="body" sz="quarter" idx="32"/>
          </p:nvPr>
        </p:nvSpPr>
        <p:spPr>
          <a:xfrm>
            <a:off x="466488" y="3019230"/>
            <a:ext cx="3421062" cy="48743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76" name="Text Placeholder 25">
            <a:extLst>
              <a:ext uri="{FF2B5EF4-FFF2-40B4-BE49-F238E27FC236}">
                <a16:creationId xmlns:a16="http://schemas.microsoft.com/office/drawing/2014/main" id="{416CBDA6-2B44-4B4A-9456-957C422094F6}"/>
              </a:ext>
            </a:extLst>
          </p:cNvPr>
          <p:cNvSpPr>
            <a:spLocks noGrp="1"/>
          </p:cNvSpPr>
          <p:nvPr>
            <p:ph type="body" sz="quarter" idx="33"/>
          </p:nvPr>
        </p:nvSpPr>
        <p:spPr>
          <a:xfrm>
            <a:off x="466488" y="4371392"/>
            <a:ext cx="3421062" cy="48743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0" name="Text Placeholder 25"/>
          <p:cNvSpPr>
            <a:spLocks noGrp="1"/>
          </p:cNvSpPr>
          <p:nvPr>
            <p:ph type="body" sz="quarter" idx="29" hasCustomPrompt="1"/>
          </p:nvPr>
        </p:nvSpPr>
        <p:spPr>
          <a:xfrm>
            <a:off x="5275022" y="1849393"/>
            <a:ext cx="883356" cy="200385"/>
          </a:xfrm>
          <a:prstGeom prst="rect">
            <a:avLst/>
          </a:prstGeom>
        </p:spPr>
        <p:txBody>
          <a:bodyPr anchor="ctr">
            <a:noAutofit/>
          </a:bodyPr>
          <a:lstStyle>
            <a:lvl1pPr marL="0" indent="0" algn="l">
              <a:buNone/>
              <a:defRPr sz="1200" b="1" baseline="0">
                <a:solidFill>
                  <a:schemeClr val="bg1"/>
                </a:solidFill>
                <a:latin typeface="Arial"/>
                <a:cs typeface="Arial"/>
              </a:defRPr>
            </a:lvl1pPr>
          </a:lstStyle>
          <a:p>
            <a:pPr lvl="0"/>
            <a:r>
              <a:rPr lang="en-US" dirty="0"/>
              <a:t>Heading</a:t>
            </a:r>
          </a:p>
        </p:txBody>
      </p:sp>
      <p:sp>
        <p:nvSpPr>
          <p:cNvPr id="77" name="Text Placeholder 25">
            <a:extLst>
              <a:ext uri="{FF2B5EF4-FFF2-40B4-BE49-F238E27FC236}">
                <a16:creationId xmlns:a16="http://schemas.microsoft.com/office/drawing/2014/main" id="{20C32EF6-9026-0640-A1E4-245A32BEC92D}"/>
              </a:ext>
            </a:extLst>
          </p:cNvPr>
          <p:cNvSpPr>
            <a:spLocks noGrp="1"/>
          </p:cNvSpPr>
          <p:nvPr>
            <p:ph type="body" sz="quarter" idx="34" hasCustomPrompt="1"/>
          </p:nvPr>
        </p:nvSpPr>
        <p:spPr>
          <a:xfrm>
            <a:off x="5275022" y="3223270"/>
            <a:ext cx="883356" cy="200385"/>
          </a:xfrm>
          <a:prstGeom prst="rect">
            <a:avLst/>
          </a:prstGeom>
        </p:spPr>
        <p:txBody>
          <a:bodyPr anchor="ctr">
            <a:noAutofit/>
          </a:bodyPr>
          <a:lstStyle>
            <a:lvl1pPr marL="0" indent="0" algn="l">
              <a:buNone/>
              <a:defRPr sz="1200" b="1" baseline="0">
                <a:solidFill>
                  <a:schemeClr val="bg1"/>
                </a:solidFill>
                <a:latin typeface="Arial"/>
                <a:cs typeface="Arial"/>
              </a:defRPr>
            </a:lvl1pPr>
          </a:lstStyle>
          <a:p>
            <a:pPr lvl="0"/>
            <a:r>
              <a:rPr lang="en-US" dirty="0"/>
              <a:t>Heading</a:t>
            </a:r>
          </a:p>
        </p:txBody>
      </p:sp>
      <p:sp>
        <p:nvSpPr>
          <p:cNvPr id="78" name="Text Placeholder 25">
            <a:extLst>
              <a:ext uri="{FF2B5EF4-FFF2-40B4-BE49-F238E27FC236}">
                <a16:creationId xmlns:a16="http://schemas.microsoft.com/office/drawing/2014/main" id="{49A9629C-1173-7D49-91A8-188914AA18C5}"/>
              </a:ext>
            </a:extLst>
          </p:cNvPr>
          <p:cNvSpPr>
            <a:spLocks noGrp="1"/>
          </p:cNvSpPr>
          <p:nvPr>
            <p:ph type="body" sz="quarter" idx="35" hasCustomPrompt="1"/>
          </p:nvPr>
        </p:nvSpPr>
        <p:spPr>
          <a:xfrm>
            <a:off x="2909957" y="2540782"/>
            <a:ext cx="883356" cy="200385"/>
          </a:xfrm>
          <a:prstGeom prst="rect">
            <a:avLst/>
          </a:prstGeom>
        </p:spPr>
        <p:txBody>
          <a:bodyPr anchor="ctr">
            <a:noAutofit/>
          </a:bodyPr>
          <a:lstStyle>
            <a:lvl1pPr marL="0" indent="0" algn="l">
              <a:buNone/>
              <a:defRPr sz="1200" b="1" baseline="0">
                <a:solidFill>
                  <a:schemeClr val="bg1"/>
                </a:solidFill>
                <a:latin typeface="Arial"/>
                <a:cs typeface="Arial"/>
              </a:defRPr>
            </a:lvl1pPr>
          </a:lstStyle>
          <a:p>
            <a:pPr lvl="0"/>
            <a:r>
              <a:rPr lang="en-US" dirty="0"/>
              <a:t>Heading</a:t>
            </a:r>
          </a:p>
        </p:txBody>
      </p:sp>
      <p:sp>
        <p:nvSpPr>
          <p:cNvPr id="79" name="Text Placeholder 25">
            <a:extLst>
              <a:ext uri="{FF2B5EF4-FFF2-40B4-BE49-F238E27FC236}">
                <a16:creationId xmlns:a16="http://schemas.microsoft.com/office/drawing/2014/main" id="{529B6C63-F425-8445-8BA1-3025439B7BEF}"/>
              </a:ext>
            </a:extLst>
          </p:cNvPr>
          <p:cNvSpPr>
            <a:spLocks noGrp="1"/>
          </p:cNvSpPr>
          <p:nvPr>
            <p:ph type="body" sz="quarter" idx="36" hasCustomPrompt="1"/>
          </p:nvPr>
        </p:nvSpPr>
        <p:spPr>
          <a:xfrm>
            <a:off x="2909957" y="3896877"/>
            <a:ext cx="883356" cy="200385"/>
          </a:xfrm>
          <a:prstGeom prst="rect">
            <a:avLst/>
          </a:prstGeom>
        </p:spPr>
        <p:txBody>
          <a:bodyPr anchor="ctr">
            <a:noAutofit/>
          </a:bodyPr>
          <a:lstStyle>
            <a:lvl1pPr marL="0" indent="0" algn="l">
              <a:buNone/>
              <a:defRPr sz="1200" b="1" baseline="0">
                <a:solidFill>
                  <a:schemeClr val="bg1"/>
                </a:solidFill>
                <a:latin typeface="Arial"/>
                <a:cs typeface="Arial"/>
              </a:defRPr>
            </a:lvl1pPr>
          </a:lstStyle>
          <a:p>
            <a:pPr lvl="0"/>
            <a:r>
              <a:rPr lang="en-US" dirty="0"/>
              <a:t>Heading</a:t>
            </a:r>
          </a:p>
        </p:txBody>
      </p:sp>
    </p:spTree>
    <p:extLst>
      <p:ext uri="{BB962C8B-B14F-4D97-AF65-F5344CB8AC3E}">
        <p14:creationId xmlns:p14="http://schemas.microsoft.com/office/powerpoint/2010/main" val="2710498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5" name="Rectangle 24"/>
          <p:cNvSpPr/>
          <p:nvPr userDrawn="1"/>
        </p:nvSpPr>
        <p:spPr>
          <a:xfrm>
            <a:off x="6265237" y="1060821"/>
            <a:ext cx="2628436" cy="5842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252754" y="1060821"/>
            <a:ext cx="2628436" cy="5842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40270" y="1060821"/>
            <a:ext cx="2628436" cy="5842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val="0"/>
              </a:ext>
            </a:extLst>
          </a:blip>
          <a:srcRect l="-495998" t="-3" r="-548673"/>
          <a:stretch/>
        </p:blipFill>
        <p:spPr>
          <a:xfrm>
            <a:off x="1386606" y="1801846"/>
            <a:ext cx="348907" cy="351097"/>
          </a:xfrm>
          <a:prstGeom prst="rect">
            <a:avLst/>
          </a:prstGeom>
        </p:spPr>
      </p:pic>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val="0"/>
              </a:ext>
            </a:extLst>
          </a:blip>
          <a:srcRect l="-495998" t="-3" r="-548673"/>
          <a:stretch/>
        </p:blipFill>
        <p:spPr>
          <a:xfrm>
            <a:off x="4422227" y="1801846"/>
            <a:ext cx="348907" cy="351097"/>
          </a:xfrm>
          <a:prstGeom prst="rect">
            <a:avLst/>
          </a:prstGeom>
        </p:spPr>
      </p:pic>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val="0"/>
              </a:ext>
            </a:extLst>
          </a:blip>
          <a:srcRect l="-495998" t="-3" r="-548673"/>
          <a:stretch/>
        </p:blipFill>
        <p:spPr>
          <a:xfrm>
            <a:off x="7405001" y="1801846"/>
            <a:ext cx="348907" cy="351097"/>
          </a:xfrm>
          <a:prstGeom prst="rect">
            <a:avLst/>
          </a:prstGeom>
        </p:spPr>
      </p:pic>
      <p:sp>
        <p:nvSpPr>
          <p:cNvPr id="20" name="Text Placeholder 25"/>
          <p:cNvSpPr>
            <a:spLocks noGrp="1"/>
          </p:cNvSpPr>
          <p:nvPr>
            <p:ph type="body" sz="quarter" idx="25" hasCustomPrompt="1"/>
          </p:nvPr>
        </p:nvSpPr>
        <p:spPr>
          <a:xfrm>
            <a:off x="399518" y="1190718"/>
            <a:ext cx="2327247"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2" name="Text Placeholder 25"/>
          <p:cNvSpPr>
            <a:spLocks noGrp="1"/>
          </p:cNvSpPr>
          <p:nvPr>
            <p:ph type="body" sz="quarter" idx="26" hasCustomPrompt="1"/>
          </p:nvPr>
        </p:nvSpPr>
        <p:spPr>
          <a:xfrm>
            <a:off x="3435403" y="1173289"/>
            <a:ext cx="2327247"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4" name="Text Placeholder 25"/>
          <p:cNvSpPr>
            <a:spLocks noGrp="1"/>
          </p:cNvSpPr>
          <p:nvPr>
            <p:ph type="body" sz="quarter" idx="28" hasCustomPrompt="1"/>
          </p:nvPr>
        </p:nvSpPr>
        <p:spPr>
          <a:xfrm>
            <a:off x="6508961" y="1168923"/>
            <a:ext cx="2327247"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6" name="Content Placeholder 2"/>
          <p:cNvSpPr>
            <a:spLocks noGrp="1"/>
          </p:cNvSpPr>
          <p:nvPr>
            <p:ph sz="quarter" idx="22" hasCustomPrompt="1"/>
          </p:nvPr>
        </p:nvSpPr>
        <p:spPr>
          <a:xfrm>
            <a:off x="240271" y="2278983"/>
            <a:ext cx="2628436" cy="2502194"/>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1"/>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31" name="Content Placeholder 2"/>
          <p:cNvSpPr>
            <a:spLocks noGrp="1"/>
          </p:cNvSpPr>
          <p:nvPr>
            <p:ph sz="quarter" idx="29" hasCustomPrompt="1"/>
          </p:nvPr>
        </p:nvSpPr>
        <p:spPr>
          <a:xfrm>
            <a:off x="3252754" y="2278983"/>
            <a:ext cx="2628436" cy="2502194"/>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2"/>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32" name="Content Placeholder 2"/>
          <p:cNvSpPr>
            <a:spLocks noGrp="1"/>
          </p:cNvSpPr>
          <p:nvPr>
            <p:ph sz="quarter" idx="30" hasCustomPrompt="1"/>
          </p:nvPr>
        </p:nvSpPr>
        <p:spPr>
          <a:xfrm>
            <a:off x="6265237" y="2278983"/>
            <a:ext cx="2628436" cy="2502194"/>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1828800" indent="0">
              <a:buFont typeface="Arial" panose="020B0604020202020204" pitchFamily="34" charset="0"/>
              <a:buNone/>
              <a:defRPr sz="1200">
                <a:solidFill>
                  <a:schemeClr val="tx2"/>
                </a:solidFill>
                <a:latin typeface="Arial"/>
                <a:cs typeface="Aria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857436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1">
    <p:spTree>
      <p:nvGrpSpPr>
        <p:cNvPr id="1" name=""/>
        <p:cNvGrpSpPr/>
        <p:nvPr/>
      </p:nvGrpSpPr>
      <p:grpSpPr>
        <a:xfrm>
          <a:off x="0" y="0"/>
          <a:ext cx="0" cy="0"/>
          <a:chOff x="0" y="0"/>
          <a:chExt cx="0" cy="0"/>
        </a:xfrm>
      </p:grpSpPr>
      <p:sp>
        <p:nvSpPr>
          <p:cNvPr id="25" name="Rectangle 24"/>
          <p:cNvSpPr/>
          <p:nvPr userDrawn="1"/>
        </p:nvSpPr>
        <p:spPr>
          <a:xfrm>
            <a:off x="6265237" y="1060821"/>
            <a:ext cx="2628436" cy="5842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252754" y="1060821"/>
            <a:ext cx="2628436" cy="58423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40270" y="1060821"/>
            <a:ext cx="2628436" cy="5842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val="0"/>
              </a:ext>
            </a:extLst>
          </a:blip>
          <a:srcRect l="-495998" t="-3" r="-548673"/>
          <a:stretch/>
        </p:blipFill>
        <p:spPr>
          <a:xfrm>
            <a:off x="1386606" y="1801846"/>
            <a:ext cx="348907" cy="351097"/>
          </a:xfrm>
          <a:prstGeom prst="rect">
            <a:avLst/>
          </a:prstGeom>
        </p:spPr>
      </p:pic>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val="0"/>
              </a:ext>
            </a:extLst>
          </a:blip>
          <a:srcRect l="-495998" t="-3" r="-548673"/>
          <a:stretch/>
        </p:blipFill>
        <p:spPr>
          <a:xfrm>
            <a:off x="4422227" y="1801846"/>
            <a:ext cx="348907" cy="351097"/>
          </a:xfrm>
          <a:prstGeom prst="rect">
            <a:avLst/>
          </a:prstGeom>
        </p:spPr>
      </p:pic>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val="0"/>
              </a:ext>
            </a:extLst>
          </a:blip>
          <a:srcRect l="-495998" t="-3" r="-548673"/>
          <a:stretch/>
        </p:blipFill>
        <p:spPr>
          <a:xfrm>
            <a:off x="7405001" y="1801846"/>
            <a:ext cx="348907" cy="351097"/>
          </a:xfrm>
          <a:prstGeom prst="rect">
            <a:avLst/>
          </a:prstGeom>
        </p:spPr>
      </p:pic>
      <p:sp>
        <p:nvSpPr>
          <p:cNvPr id="20" name="Text Placeholder 25"/>
          <p:cNvSpPr>
            <a:spLocks noGrp="1"/>
          </p:cNvSpPr>
          <p:nvPr>
            <p:ph type="body" sz="quarter" idx="25" hasCustomPrompt="1"/>
          </p:nvPr>
        </p:nvSpPr>
        <p:spPr>
          <a:xfrm>
            <a:off x="399518" y="1190718"/>
            <a:ext cx="2327247"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2" name="Text Placeholder 25"/>
          <p:cNvSpPr>
            <a:spLocks noGrp="1"/>
          </p:cNvSpPr>
          <p:nvPr>
            <p:ph type="body" sz="quarter" idx="26" hasCustomPrompt="1"/>
          </p:nvPr>
        </p:nvSpPr>
        <p:spPr>
          <a:xfrm>
            <a:off x="3435403" y="1173289"/>
            <a:ext cx="2327247"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4" name="Text Placeholder 25"/>
          <p:cNvSpPr>
            <a:spLocks noGrp="1"/>
          </p:cNvSpPr>
          <p:nvPr>
            <p:ph type="body" sz="quarter" idx="28" hasCustomPrompt="1"/>
          </p:nvPr>
        </p:nvSpPr>
        <p:spPr>
          <a:xfrm>
            <a:off x="6508961" y="1168923"/>
            <a:ext cx="2327247"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6" name="Content Placeholder 2"/>
          <p:cNvSpPr>
            <a:spLocks noGrp="1"/>
          </p:cNvSpPr>
          <p:nvPr>
            <p:ph sz="quarter" idx="22" hasCustomPrompt="1"/>
          </p:nvPr>
        </p:nvSpPr>
        <p:spPr>
          <a:xfrm>
            <a:off x="240271" y="2278983"/>
            <a:ext cx="2628436" cy="2502194"/>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1" name="Content Placeholder 2"/>
          <p:cNvSpPr>
            <a:spLocks noGrp="1"/>
          </p:cNvSpPr>
          <p:nvPr>
            <p:ph sz="quarter" idx="29" hasCustomPrompt="1"/>
          </p:nvPr>
        </p:nvSpPr>
        <p:spPr>
          <a:xfrm>
            <a:off x="3252754" y="2278983"/>
            <a:ext cx="2628436" cy="2502194"/>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Content Placeholder 2"/>
          <p:cNvSpPr>
            <a:spLocks noGrp="1"/>
          </p:cNvSpPr>
          <p:nvPr>
            <p:ph sz="quarter" idx="30" hasCustomPrompt="1"/>
          </p:nvPr>
        </p:nvSpPr>
        <p:spPr>
          <a:xfrm>
            <a:off x="6265237" y="2278983"/>
            <a:ext cx="2628436" cy="2502194"/>
          </a:xfrm>
          <a:prstGeom prst="rect">
            <a:avLst/>
          </a:prstGeom>
        </p:spPr>
        <p:txBody>
          <a:bodyPr lIns="0" tIns="0" rIns="0" bIns="0"/>
          <a:lstStyle>
            <a:lvl1pPr marL="0" indent="0">
              <a:buFont typeface="Arial" panose="020B0604020202020204" pitchFamily="34" charset="0"/>
              <a:buNone/>
              <a:defRPr sz="1200">
                <a:solidFill>
                  <a:srgbClr val="504F52"/>
                </a:solidFill>
                <a:latin typeface="Arial"/>
                <a:cs typeface="Arial"/>
              </a:defRPr>
            </a:lvl1pPr>
            <a:lvl2pPr marL="742950" indent="-285750">
              <a:buFont typeface="Arial" panose="020B0604020202020204" pitchFamily="34" charset="0"/>
              <a:buChar char="−"/>
              <a:defRPr sz="1200">
                <a:solidFill>
                  <a:srgbClr val="504F52"/>
                </a:solidFill>
                <a:latin typeface="Arial"/>
                <a:cs typeface="Arial"/>
              </a:defRPr>
            </a:lvl2pPr>
            <a:lvl3pPr marL="1143000" indent="-228600">
              <a:buFont typeface="Arial" panose="020B0604020202020204" pitchFamily="34" charset="0"/>
              <a:buChar char="−"/>
              <a:defRPr sz="1200">
                <a:solidFill>
                  <a:schemeClr val="tx1"/>
                </a:solidFill>
                <a:latin typeface="Arial"/>
                <a:cs typeface="Arial"/>
              </a:defRPr>
            </a:lvl3pPr>
            <a:lvl4pPr marL="1600200" indent="-228600">
              <a:buFont typeface="Arial" panose="020B0604020202020204" pitchFamily="34" charset="0"/>
              <a:buChar char="−"/>
              <a:defRPr sz="1200">
                <a:solidFill>
                  <a:schemeClr val="tx1"/>
                </a:solidFill>
                <a:latin typeface="Arial"/>
                <a:cs typeface="Arial"/>
              </a:defRPr>
            </a:lvl4pPr>
            <a:lvl5pPr marL="2057400" indent="-228600">
              <a:buFont typeface="Arial" panose="020B0604020202020204" pitchFamily="34" charset="0"/>
              <a:buChar char="−"/>
              <a:defRPr sz="1200">
                <a:solidFill>
                  <a:schemeClr val="tx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2574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hapt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9539" y="1763836"/>
            <a:ext cx="4824000" cy="807914"/>
          </a:xfrm>
        </p:spPr>
        <p:txBody>
          <a:bodyPr>
            <a:noAutofit/>
          </a:bodyPr>
          <a:lstStyle>
            <a:lvl1pPr>
              <a:defRPr sz="2800">
                <a:solidFill>
                  <a:schemeClr val="bg1"/>
                </a:solidFill>
              </a:defRPr>
            </a:lvl1pPr>
          </a:lstStyle>
          <a:p>
            <a:r>
              <a:rPr lang="en-US" dirty="0"/>
              <a:t>Click to edit chapter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006A104-EB2E-4D2A-BC7D-4B0E21063193}" type="slidenum">
              <a:rPr lang="en-GB" smtClean="0"/>
              <a:pPr/>
              <a:t>‹#›</a:t>
            </a:fld>
            <a:endParaRPr lang="en-GB" dirty="0"/>
          </a:p>
        </p:txBody>
      </p:sp>
      <p:sp>
        <p:nvSpPr>
          <p:cNvPr id="6" name="Text Placeholder 9">
            <a:extLst>
              <a:ext uri="{FF2B5EF4-FFF2-40B4-BE49-F238E27FC236}">
                <a16:creationId xmlns:a16="http://schemas.microsoft.com/office/drawing/2014/main" id="{200DED93-BC5A-7343-807C-4D09428764CA}"/>
              </a:ext>
            </a:extLst>
          </p:cNvPr>
          <p:cNvSpPr>
            <a:spLocks noGrp="1"/>
          </p:cNvSpPr>
          <p:nvPr>
            <p:ph type="body" sz="quarter" idx="11" hasCustomPrompt="1"/>
          </p:nvPr>
        </p:nvSpPr>
        <p:spPr>
          <a:xfrm>
            <a:off x="2729539" y="2629458"/>
            <a:ext cx="4761784" cy="576262"/>
          </a:xfrm>
          <a:prstGeom prst="rect">
            <a:avLst/>
          </a:prstGeom>
        </p:spPr>
        <p:txBody>
          <a:bodyPr/>
          <a:lstStyle>
            <a:lvl1pPr marL="0" indent="0">
              <a:buNone/>
              <a:defRPr sz="1400">
                <a:solidFill>
                  <a:schemeClr val="bg1"/>
                </a:solidFill>
              </a:defRPr>
            </a:lvl1pPr>
          </a:lstStyle>
          <a:p>
            <a:pPr lvl="0"/>
            <a:r>
              <a:rPr lang="en-US" dirty="0"/>
              <a:t>Edit master text styles</a:t>
            </a:r>
          </a:p>
        </p:txBody>
      </p:sp>
      <p:pic>
        <p:nvPicPr>
          <p:cNvPr id="8" name="Picture 7" descr="Shape&#10;&#10;Description automatically generated">
            <a:extLst>
              <a:ext uri="{FF2B5EF4-FFF2-40B4-BE49-F238E27FC236}">
                <a16:creationId xmlns:a16="http://schemas.microsoft.com/office/drawing/2014/main" id="{7D3DD898-3E55-A44F-9F79-47F6C54A28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508" t="5845" b="8969"/>
          <a:stretch/>
        </p:blipFill>
        <p:spPr>
          <a:xfrm>
            <a:off x="0" y="0"/>
            <a:ext cx="2440780" cy="5143500"/>
          </a:xfrm>
          <a:prstGeom prst="rect">
            <a:avLst/>
          </a:prstGeom>
        </p:spPr>
      </p:pic>
    </p:spTree>
    <p:extLst>
      <p:ext uri="{BB962C8B-B14F-4D97-AF65-F5344CB8AC3E}">
        <p14:creationId xmlns:p14="http://schemas.microsoft.com/office/powerpoint/2010/main" val="992004365"/>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3" name="Rounded Rectangle 2"/>
          <p:cNvSpPr/>
          <p:nvPr userDrawn="1"/>
        </p:nvSpPr>
        <p:spPr>
          <a:xfrm>
            <a:off x="6968583" y="1105786"/>
            <a:ext cx="1963353" cy="49451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4742554" y="1105786"/>
            <a:ext cx="1963353" cy="494510"/>
          </a:xfrm>
          <a:prstGeom prst="roundRect">
            <a:avLst/>
          </a:prstGeom>
          <a:solidFill>
            <a:srgbClr val="179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userDrawn="1"/>
        </p:nvSpPr>
        <p:spPr>
          <a:xfrm>
            <a:off x="2516521" y="1105786"/>
            <a:ext cx="1963353" cy="494510"/>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userDrawn="1"/>
        </p:nvSpPr>
        <p:spPr>
          <a:xfrm>
            <a:off x="240270" y="1105786"/>
            <a:ext cx="1963353" cy="49451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Placeholder 25"/>
          <p:cNvSpPr>
            <a:spLocks noGrp="1"/>
          </p:cNvSpPr>
          <p:nvPr>
            <p:ph type="body" sz="quarter" idx="25" hasCustomPrompt="1"/>
          </p:nvPr>
        </p:nvSpPr>
        <p:spPr>
          <a:xfrm>
            <a:off x="347224" y="1190718"/>
            <a:ext cx="1742833" cy="346680"/>
          </a:xfrm>
          <a:prstGeom prst="rect">
            <a:avLst/>
          </a:prstGeom>
        </p:spPr>
        <p:txBody>
          <a:bodyPr anchor="ctr">
            <a:noAutofit/>
          </a:bodyPr>
          <a:lstStyle>
            <a:lvl1pPr marL="0" indent="0" algn="ctr">
              <a:buNone/>
              <a:defRPr sz="1600" b="1" baseline="0">
                <a:solidFill>
                  <a:schemeClr val="bg1"/>
                </a:solidFill>
                <a:latin typeface="Arial"/>
                <a:cs typeface="Arial"/>
              </a:defRPr>
            </a:lvl1pPr>
          </a:lstStyle>
          <a:p>
            <a:pPr lvl="0"/>
            <a:r>
              <a:rPr lang="en-US" dirty="0"/>
              <a:t>Heading</a:t>
            </a:r>
          </a:p>
        </p:txBody>
      </p:sp>
      <p:sp>
        <p:nvSpPr>
          <p:cNvPr id="22" name="Text Placeholder 25"/>
          <p:cNvSpPr>
            <a:spLocks noGrp="1"/>
          </p:cNvSpPr>
          <p:nvPr>
            <p:ph type="body" sz="quarter" idx="26" hasCustomPrompt="1"/>
          </p:nvPr>
        </p:nvSpPr>
        <p:spPr>
          <a:xfrm>
            <a:off x="2608602" y="1169778"/>
            <a:ext cx="1742833" cy="346680"/>
          </a:xfrm>
          <a:prstGeom prst="rect">
            <a:avLst/>
          </a:prstGeom>
        </p:spPr>
        <p:txBody>
          <a:bodyPr anchor="ctr">
            <a:noAutofit/>
          </a:bodyPr>
          <a:lstStyle>
            <a:lvl1pPr marL="0" indent="0" algn="ctr">
              <a:buNone/>
              <a:defRPr sz="1600" b="1" baseline="0">
                <a:solidFill>
                  <a:schemeClr val="bg1"/>
                </a:solidFill>
                <a:latin typeface="Arial"/>
                <a:cs typeface="Arial"/>
              </a:defRPr>
            </a:lvl1pPr>
          </a:lstStyle>
          <a:p>
            <a:pPr lvl="0"/>
            <a:r>
              <a:rPr lang="en-US" dirty="0"/>
              <a:t>Heading</a:t>
            </a:r>
          </a:p>
        </p:txBody>
      </p:sp>
      <p:sp>
        <p:nvSpPr>
          <p:cNvPr id="23" name="Text Placeholder 25"/>
          <p:cNvSpPr>
            <a:spLocks noGrp="1"/>
          </p:cNvSpPr>
          <p:nvPr>
            <p:ph type="body" sz="quarter" idx="27" hasCustomPrompt="1"/>
          </p:nvPr>
        </p:nvSpPr>
        <p:spPr>
          <a:xfrm>
            <a:off x="7083990" y="1168923"/>
            <a:ext cx="1742833" cy="346680"/>
          </a:xfrm>
          <a:prstGeom prst="rect">
            <a:avLst/>
          </a:prstGeom>
        </p:spPr>
        <p:txBody>
          <a:bodyPr anchor="ctr">
            <a:noAutofit/>
          </a:bodyPr>
          <a:lstStyle>
            <a:lvl1pPr marL="0" indent="0" algn="ctr">
              <a:buNone/>
              <a:defRPr sz="1600" b="1" baseline="0">
                <a:solidFill>
                  <a:schemeClr val="bg1"/>
                </a:solidFill>
                <a:latin typeface="Arial"/>
                <a:cs typeface="Arial"/>
              </a:defRPr>
            </a:lvl1pPr>
          </a:lstStyle>
          <a:p>
            <a:pPr lvl="0"/>
            <a:r>
              <a:rPr lang="en-US" dirty="0"/>
              <a:t>Heading</a:t>
            </a:r>
          </a:p>
        </p:txBody>
      </p:sp>
      <p:sp>
        <p:nvSpPr>
          <p:cNvPr id="24" name="Text Placeholder 25"/>
          <p:cNvSpPr>
            <a:spLocks noGrp="1"/>
          </p:cNvSpPr>
          <p:nvPr>
            <p:ph type="body" sz="quarter" idx="28" hasCustomPrompt="1"/>
          </p:nvPr>
        </p:nvSpPr>
        <p:spPr>
          <a:xfrm>
            <a:off x="4857961" y="1168923"/>
            <a:ext cx="1742833" cy="346680"/>
          </a:xfrm>
          <a:prstGeom prst="rect">
            <a:avLst/>
          </a:prstGeom>
        </p:spPr>
        <p:txBody>
          <a:bodyPr anchor="ctr">
            <a:noAutofit/>
          </a:bodyPr>
          <a:lstStyle>
            <a:lvl1pPr marL="0" indent="0" algn="ctr">
              <a:buNone/>
              <a:defRPr sz="1600" b="1" baseline="0">
                <a:solidFill>
                  <a:schemeClr val="bg1"/>
                </a:solidFill>
                <a:latin typeface="Arial"/>
                <a:cs typeface="Arial"/>
              </a:defRPr>
            </a:lvl1pPr>
          </a:lstStyle>
          <a:p>
            <a:pPr lvl="0"/>
            <a:r>
              <a:rPr lang="en-US" dirty="0"/>
              <a:t>Heading</a:t>
            </a:r>
          </a:p>
        </p:txBody>
      </p:sp>
      <p:sp>
        <p:nvSpPr>
          <p:cNvPr id="27" name="Text Placeholder 25"/>
          <p:cNvSpPr>
            <a:spLocks noGrp="1"/>
          </p:cNvSpPr>
          <p:nvPr>
            <p:ph type="body" sz="quarter" idx="32" hasCustomPrompt="1"/>
          </p:nvPr>
        </p:nvSpPr>
        <p:spPr>
          <a:xfrm>
            <a:off x="240271" y="2101510"/>
            <a:ext cx="1963352" cy="2006480"/>
          </a:xfrm>
          <a:prstGeom prst="roundRect">
            <a:avLst>
              <a:gd name="adj" fmla="val 3670"/>
            </a:avLst>
          </a:prstGeom>
        </p:spPr>
        <p:txBody>
          <a:bodyPr anchor="t">
            <a:noAutofit/>
          </a:bodyPr>
          <a:lstStyle>
            <a:lvl1pPr marL="171450" indent="-171450" algn="l">
              <a:buClr>
                <a:schemeClr val="tx1"/>
              </a:buClr>
              <a:buFont typeface="Arial" panose="020B0604020202020204" pitchFamily="34" charset="0"/>
              <a:buChar char="−"/>
              <a:defRPr sz="1200" b="0" baseline="0">
                <a:solidFill>
                  <a:schemeClr val="tx1"/>
                </a:solidFill>
                <a:latin typeface="Arial"/>
                <a:cs typeface="Arial"/>
              </a:defRPr>
            </a:lvl1pPr>
          </a:lstStyle>
          <a:p>
            <a:pPr lvl="0"/>
            <a:r>
              <a:rPr lang="en-US" dirty="0"/>
              <a:t>Click to add text</a:t>
            </a:r>
          </a:p>
          <a:p>
            <a:pPr lvl="0"/>
            <a:r>
              <a:rPr lang="en-US" dirty="0"/>
              <a:t>Click to add text</a:t>
            </a:r>
          </a:p>
        </p:txBody>
      </p:sp>
      <p:sp>
        <p:nvSpPr>
          <p:cNvPr id="28" name="Text Placeholder 25"/>
          <p:cNvSpPr>
            <a:spLocks noGrp="1"/>
          </p:cNvSpPr>
          <p:nvPr>
            <p:ph type="body" sz="quarter" idx="33" hasCustomPrompt="1"/>
          </p:nvPr>
        </p:nvSpPr>
        <p:spPr>
          <a:xfrm>
            <a:off x="2516521" y="2116423"/>
            <a:ext cx="1963352" cy="2006480"/>
          </a:xfrm>
          <a:prstGeom prst="roundRect">
            <a:avLst>
              <a:gd name="adj" fmla="val 2948"/>
            </a:avLst>
          </a:prstGeom>
        </p:spPr>
        <p:txBody>
          <a:bodyPr anchor="t">
            <a:noAutofit/>
          </a:bodyPr>
          <a:lstStyle>
            <a:lvl1pPr marL="171450" indent="-171450" algn="l">
              <a:buClr>
                <a:schemeClr val="tx1"/>
              </a:buClr>
              <a:buFont typeface="Arial" panose="020B0604020202020204" pitchFamily="34" charset="0"/>
              <a:buChar char="−"/>
              <a:defRPr sz="1200" b="0" baseline="0">
                <a:solidFill>
                  <a:schemeClr val="tx1"/>
                </a:solidFill>
                <a:latin typeface="Arial"/>
                <a:cs typeface="Arial"/>
              </a:defRPr>
            </a:lvl1pPr>
          </a:lstStyle>
          <a:p>
            <a:pPr lvl="0"/>
            <a:r>
              <a:rPr lang="en-US" dirty="0"/>
              <a:t>Click to add text</a:t>
            </a:r>
          </a:p>
          <a:p>
            <a:pPr lvl="0"/>
            <a:r>
              <a:rPr lang="en-US" dirty="0"/>
              <a:t>Click to add text</a:t>
            </a:r>
          </a:p>
        </p:txBody>
      </p:sp>
      <p:sp>
        <p:nvSpPr>
          <p:cNvPr id="29" name="Text Placeholder 25"/>
          <p:cNvSpPr>
            <a:spLocks noGrp="1"/>
          </p:cNvSpPr>
          <p:nvPr>
            <p:ph type="body" sz="quarter" idx="34" hasCustomPrompt="1"/>
          </p:nvPr>
        </p:nvSpPr>
        <p:spPr>
          <a:xfrm>
            <a:off x="4747702" y="2116423"/>
            <a:ext cx="1963352" cy="2006480"/>
          </a:xfrm>
          <a:prstGeom prst="roundRect">
            <a:avLst>
              <a:gd name="adj" fmla="val 3670"/>
            </a:avLst>
          </a:prstGeom>
        </p:spPr>
        <p:txBody>
          <a:bodyPr anchor="t">
            <a:noAutofit/>
          </a:bodyPr>
          <a:lstStyle>
            <a:lvl1pPr marL="171450" indent="-171450" algn="l">
              <a:buClr>
                <a:schemeClr val="tx1"/>
              </a:buClr>
              <a:buFont typeface="Arial" panose="020B0604020202020204" pitchFamily="34" charset="0"/>
              <a:buChar char="−"/>
              <a:defRPr sz="1200" b="0" baseline="0">
                <a:solidFill>
                  <a:schemeClr val="tx1"/>
                </a:solidFill>
                <a:latin typeface="Arial"/>
                <a:cs typeface="Arial"/>
              </a:defRPr>
            </a:lvl1pPr>
          </a:lstStyle>
          <a:p>
            <a:pPr lvl="0"/>
            <a:r>
              <a:rPr lang="en-US" dirty="0"/>
              <a:t>Click to add text</a:t>
            </a:r>
          </a:p>
          <a:p>
            <a:pPr lvl="0"/>
            <a:r>
              <a:rPr lang="en-US" dirty="0"/>
              <a:t>Click to add text</a:t>
            </a:r>
          </a:p>
        </p:txBody>
      </p:sp>
      <p:sp>
        <p:nvSpPr>
          <p:cNvPr id="30" name="Text Placeholder 25"/>
          <p:cNvSpPr>
            <a:spLocks noGrp="1"/>
          </p:cNvSpPr>
          <p:nvPr>
            <p:ph type="body" sz="quarter" idx="35" hasCustomPrompt="1"/>
          </p:nvPr>
        </p:nvSpPr>
        <p:spPr>
          <a:xfrm>
            <a:off x="6968583" y="2101510"/>
            <a:ext cx="1963352" cy="2006480"/>
          </a:xfrm>
          <a:prstGeom prst="roundRect">
            <a:avLst>
              <a:gd name="adj" fmla="val 4031"/>
            </a:avLst>
          </a:prstGeom>
        </p:spPr>
        <p:txBody>
          <a:bodyPr anchor="t">
            <a:noAutofit/>
          </a:bodyPr>
          <a:lstStyle>
            <a:lvl1pPr marL="171450" indent="-171450" algn="l">
              <a:buClr>
                <a:schemeClr val="tx1"/>
              </a:buClr>
              <a:buFont typeface="Arial" panose="020B0604020202020204" pitchFamily="34" charset="0"/>
              <a:buChar char="−"/>
              <a:defRPr sz="1200" b="0" baseline="0">
                <a:solidFill>
                  <a:schemeClr val="tx1"/>
                </a:solidFill>
                <a:latin typeface="Arial"/>
                <a:cs typeface="Arial"/>
              </a:defRPr>
            </a:lvl1pPr>
          </a:lstStyle>
          <a:p>
            <a:pPr lvl="0"/>
            <a:r>
              <a:rPr lang="en-US" dirty="0"/>
              <a:t>Click to add text</a:t>
            </a:r>
          </a:p>
          <a:p>
            <a:pPr lvl="0"/>
            <a:r>
              <a:rPr lang="en-US" dirty="0"/>
              <a:t>Click to add text</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cxnSp>
        <p:nvCxnSpPr>
          <p:cNvPr id="8" name="Straight Connector 7"/>
          <p:cNvCxnSpPr/>
          <p:nvPr userDrawn="1"/>
        </p:nvCxnSpPr>
        <p:spPr>
          <a:xfrm>
            <a:off x="1219200" y="1679944"/>
            <a:ext cx="0" cy="340242"/>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494568" y="1679944"/>
            <a:ext cx="0" cy="340242"/>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720317" y="1679944"/>
            <a:ext cx="0" cy="340242"/>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7931889" y="1679944"/>
            <a:ext cx="0" cy="340242"/>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475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s full colour">
    <p:spTree>
      <p:nvGrpSpPr>
        <p:cNvPr id="1" name=""/>
        <p:cNvGrpSpPr/>
        <p:nvPr/>
      </p:nvGrpSpPr>
      <p:grpSpPr>
        <a:xfrm>
          <a:off x="0" y="0"/>
          <a:ext cx="0" cy="0"/>
          <a:chOff x="0" y="0"/>
          <a:chExt cx="0" cy="0"/>
        </a:xfrm>
      </p:grpSpPr>
      <p:sp>
        <p:nvSpPr>
          <p:cNvPr id="3" name="Rectangle 2"/>
          <p:cNvSpPr/>
          <p:nvPr userDrawn="1"/>
        </p:nvSpPr>
        <p:spPr>
          <a:xfrm>
            <a:off x="6931040" y="1174461"/>
            <a:ext cx="1963353" cy="34470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4700784" y="1174461"/>
            <a:ext cx="1963353" cy="344702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2470527" y="1174461"/>
            <a:ext cx="1963353" cy="34470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40270" y="1174461"/>
            <a:ext cx="1963353" cy="344702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25"/>
          <p:cNvSpPr>
            <a:spLocks noGrp="1"/>
          </p:cNvSpPr>
          <p:nvPr>
            <p:ph type="body" sz="quarter" idx="25" hasCustomPrompt="1"/>
          </p:nvPr>
        </p:nvSpPr>
        <p:spPr>
          <a:xfrm>
            <a:off x="340795" y="1314594"/>
            <a:ext cx="1742833"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17" name="Text Placeholder 25"/>
          <p:cNvSpPr>
            <a:spLocks noGrp="1"/>
          </p:cNvSpPr>
          <p:nvPr>
            <p:ph type="body" sz="quarter" idx="32" hasCustomPrompt="1"/>
          </p:nvPr>
        </p:nvSpPr>
        <p:spPr>
          <a:xfrm>
            <a:off x="340795" y="2264069"/>
            <a:ext cx="1742833" cy="2006480"/>
          </a:xfrm>
          <a:prstGeom prst="rect">
            <a:avLst/>
          </a:prstGeom>
        </p:spPr>
        <p:txBody>
          <a:bodyPr anchor="t">
            <a:noAutofit/>
          </a:bodyPr>
          <a:lstStyle>
            <a:lvl1pPr marL="285750" indent="-285750" algn="l">
              <a:buClr>
                <a:schemeClr val="bg1"/>
              </a:buClr>
              <a:buFont typeface="Arial" panose="020B0604020202020204" pitchFamily="34" charset="0"/>
              <a:buChar char="−"/>
              <a:defRPr sz="1200" b="0" baseline="0">
                <a:solidFill>
                  <a:schemeClr val="bg1"/>
                </a:solidFill>
                <a:latin typeface="Arial"/>
                <a:cs typeface="Arial"/>
              </a:defRPr>
            </a:lvl1pPr>
          </a:lstStyle>
          <a:p>
            <a:pPr lvl="0"/>
            <a:r>
              <a:rPr lang="en-US" dirty="0"/>
              <a:t>Click to add text</a:t>
            </a:r>
          </a:p>
          <a:p>
            <a:pPr lvl="0"/>
            <a:r>
              <a:rPr lang="en-US" dirty="0"/>
              <a:t>Click to add text</a:t>
            </a:r>
          </a:p>
        </p:txBody>
      </p:sp>
      <p:sp>
        <p:nvSpPr>
          <p:cNvPr id="18" name="Text Placeholder 25"/>
          <p:cNvSpPr>
            <a:spLocks noGrp="1"/>
          </p:cNvSpPr>
          <p:nvPr>
            <p:ph type="body" sz="quarter" idx="33" hasCustomPrompt="1"/>
          </p:nvPr>
        </p:nvSpPr>
        <p:spPr>
          <a:xfrm>
            <a:off x="2580786" y="2268934"/>
            <a:ext cx="1742833" cy="2006480"/>
          </a:xfrm>
          <a:prstGeom prst="rect">
            <a:avLst/>
          </a:prstGeom>
        </p:spPr>
        <p:txBody>
          <a:bodyPr anchor="t">
            <a:noAutofit/>
          </a:bodyPr>
          <a:lstStyle>
            <a:lvl1pPr marL="285750" indent="-285750" algn="l">
              <a:buClr>
                <a:schemeClr val="bg1"/>
              </a:buClr>
              <a:buFont typeface="Arial" panose="020B0604020202020204" pitchFamily="34" charset="0"/>
              <a:buChar char="−"/>
              <a:defRPr sz="1200" b="0" baseline="0">
                <a:solidFill>
                  <a:schemeClr val="tx1"/>
                </a:solidFill>
                <a:latin typeface="Arial"/>
                <a:cs typeface="Arial"/>
              </a:defRPr>
            </a:lvl1pPr>
          </a:lstStyle>
          <a:p>
            <a:pPr lvl="0"/>
            <a:r>
              <a:rPr lang="en-US" dirty="0"/>
              <a:t>Click to add text</a:t>
            </a:r>
          </a:p>
          <a:p>
            <a:pPr lvl="0"/>
            <a:r>
              <a:rPr lang="en-US" dirty="0"/>
              <a:t>Click to add text</a:t>
            </a:r>
          </a:p>
        </p:txBody>
      </p:sp>
      <p:sp>
        <p:nvSpPr>
          <p:cNvPr id="19" name="Text Placeholder 25"/>
          <p:cNvSpPr>
            <a:spLocks noGrp="1"/>
          </p:cNvSpPr>
          <p:nvPr>
            <p:ph type="body" sz="quarter" idx="34" hasCustomPrompt="1"/>
          </p:nvPr>
        </p:nvSpPr>
        <p:spPr>
          <a:xfrm>
            <a:off x="4793549" y="2238629"/>
            <a:ext cx="1742833" cy="2006480"/>
          </a:xfrm>
          <a:prstGeom prst="rect">
            <a:avLst/>
          </a:prstGeom>
        </p:spPr>
        <p:txBody>
          <a:bodyPr anchor="t">
            <a:noAutofit/>
          </a:bodyPr>
          <a:lstStyle>
            <a:lvl1pPr marL="285750" indent="-285750" algn="l">
              <a:buClr>
                <a:schemeClr val="bg1"/>
              </a:buClr>
              <a:buFont typeface="Arial" panose="020B0604020202020204" pitchFamily="34" charset="0"/>
              <a:buChar char="−"/>
              <a:defRPr sz="1200" b="0" baseline="0">
                <a:solidFill>
                  <a:schemeClr val="bg1"/>
                </a:solidFill>
                <a:latin typeface="Arial"/>
                <a:cs typeface="Arial"/>
              </a:defRPr>
            </a:lvl1pPr>
          </a:lstStyle>
          <a:p>
            <a:pPr lvl="0"/>
            <a:r>
              <a:rPr lang="en-US" dirty="0"/>
              <a:t>Click to add text</a:t>
            </a:r>
          </a:p>
          <a:p>
            <a:pPr lvl="0"/>
            <a:r>
              <a:rPr lang="en-US" dirty="0"/>
              <a:t>Click to add text</a:t>
            </a:r>
          </a:p>
        </p:txBody>
      </p:sp>
      <p:sp>
        <p:nvSpPr>
          <p:cNvPr id="20" name="Text Placeholder 25"/>
          <p:cNvSpPr>
            <a:spLocks noGrp="1"/>
          </p:cNvSpPr>
          <p:nvPr>
            <p:ph type="body" sz="quarter" idx="35" hasCustomPrompt="1"/>
          </p:nvPr>
        </p:nvSpPr>
        <p:spPr>
          <a:xfrm>
            <a:off x="7041299" y="2252186"/>
            <a:ext cx="1742833" cy="2006480"/>
          </a:xfrm>
          <a:prstGeom prst="rect">
            <a:avLst/>
          </a:prstGeom>
        </p:spPr>
        <p:txBody>
          <a:bodyPr anchor="t">
            <a:noAutofit/>
          </a:bodyPr>
          <a:lstStyle>
            <a:lvl1pPr marL="285750" indent="-285750" algn="l">
              <a:buClr>
                <a:schemeClr val="bg1"/>
              </a:buClr>
              <a:buFont typeface="Arial" panose="020B0604020202020204" pitchFamily="34" charset="0"/>
              <a:buChar char="−"/>
              <a:defRPr sz="1200" b="0" baseline="0">
                <a:solidFill>
                  <a:schemeClr val="bg1"/>
                </a:solidFill>
                <a:latin typeface="Arial"/>
                <a:cs typeface="Arial"/>
              </a:defRPr>
            </a:lvl1pPr>
          </a:lstStyle>
          <a:p>
            <a:pPr lvl="0"/>
            <a:r>
              <a:rPr lang="en-US" dirty="0"/>
              <a:t>Click to add text</a:t>
            </a:r>
          </a:p>
          <a:p>
            <a:pPr lvl="0"/>
            <a:r>
              <a:rPr lang="en-US" dirty="0"/>
              <a:t>Click to add text</a:t>
            </a:r>
          </a:p>
        </p:txBody>
      </p:sp>
      <p:sp>
        <p:nvSpPr>
          <p:cNvPr id="21" name="Text Placeholder 25"/>
          <p:cNvSpPr>
            <a:spLocks noGrp="1"/>
          </p:cNvSpPr>
          <p:nvPr>
            <p:ph type="body" sz="quarter" idx="36" hasCustomPrompt="1"/>
          </p:nvPr>
        </p:nvSpPr>
        <p:spPr>
          <a:xfrm>
            <a:off x="2580786" y="1314594"/>
            <a:ext cx="1742833" cy="346680"/>
          </a:xfrm>
          <a:prstGeom prst="rect">
            <a:avLst/>
          </a:prstGeom>
        </p:spPr>
        <p:txBody>
          <a:bodyPr anchor="ctr">
            <a:noAutofit/>
          </a:bodyPr>
          <a:lstStyle>
            <a:lvl1pPr marL="0" indent="0" algn="l">
              <a:buNone/>
              <a:defRPr sz="1600" b="1" baseline="0">
                <a:solidFill>
                  <a:schemeClr val="tx1"/>
                </a:solidFill>
                <a:latin typeface="Arial"/>
                <a:cs typeface="Arial"/>
              </a:defRPr>
            </a:lvl1pPr>
          </a:lstStyle>
          <a:p>
            <a:pPr lvl="0"/>
            <a:r>
              <a:rPr lang="en-US" dirty="0"/>
              <a:t>Heading</a:t>
            </a:r>
          </a:p>
        </p:txBody>
      </p:sp>
      <p:sp>
        <p:nvSpPr>
          <p:cNvPr id="22" name="Text Placeholder 25"/>
          <p:cNvSpPr>
            <a:spLocks noGrp="1"/>
          </p:cNvSpPr>
          <p:nvPr>
            <p:ph type="body" sz="quarter" idx="37" hasCustomPrompt="1"/>
          </p:nvPr>
        </p:nvSpPr>
        <p:spPr>
          <a:xfrm>
            <a:off x="4811043" y="1314529"/>
            <a:ext cx="1742833"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3" name="Text Placeholder 25"/>
          <p:cNvSpPr>
            <a:spLocks noGrp="1"/>
          </p:cNvSpPr>
          <p:nvPr>
            <p:ph type="body" sz="quarter" idx="38" hasCustomPrompt="1"/>
          </p:nvPr>
        </p:nvSpPr>
        <p:spPr>
          <a:xfrm>
            <a:off x="7041299" y="1293654"/>
            <a:ext cx="1742833" cy="346680"/>
          </a:xfrm>
          <a:prstGeom prst="rect">
            <a:avLst/>
          </a:prstGeom>
        </p:spPr>
        <p:txBody>
          <a:bodyPr anchor="ctr">
            <a:noAutofit/>
          </a:bodyPr>
          <a:lstStyle>
            <a:lvl1pPr marL="0" indent="0" algn="l">
              <a:buNone/>
              <a:defRPr sz="1600" b="1" baseline="0">
                <a:solidFill>
                  <a:schemeClr val="bg1"/>
                </a:solidFill>
                <a:latin typeface="Arial"/>
                <a:cs typeface="Arial"/>
              </a:defRPr>
            </a:lvl1pPr>
          </a:lstStyle>
          <a:p>
            <a:pPr lvl="0"/>
            <a:r>
              <a:rPr lang="en-US" dirty="0"/>
              <a:t>Heading</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72241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42E0-9526-46A7-ACCD-1DDCBDBE2D1C}"/>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DB508E56-F991-4DA6-BDB6-DFF5485B2E94}"/>
              </a:ext>
            </a:extLst>
          </p:cNvPr>
          <p:cNvSpPr>
            <a:spLocks noGrp="1"/>
          </p:cNvSpPr>
          <p:nvPr>
            <p:ph type="sldNum" sz="quarter" idx="10"/>
          </p:nvPr>
        </p:nvSpPr>
        <p:spPr/>
        <p:txBody>
          <a:bodyPr/>
          <a:lstStyle/>
          <a:p>
            <a:fld id="{9006A104-EB2E-4D2A-BC7D-4B0E21063193}" type="slidenum">
              <a:rPr lang="en-GB" smtClean="0"/>
              <a:pPr/>
              <a:t>‹#›</a:t>
            </a:fld>
            <a:endParaRPr lang="en-GB" dirty="0"/>
          </a:p>
        </p:txBody>
      </p:sp>
      <p:sp>
        <p:nvSpPr>
          <p:cNvPr id="4" name="Rounded Rectangle 5">
            <a:extLst>
              <a:ext uri="{FF2B5EF4-FFF2-40B4-BE49-F238E27FC236}">
                <a16:creationId xmlns:a16="http://schemas.microsoft.com/office/drawing/2014/main" id="{C614A2F4-D30E-4D66-B6B7-D4FCF2D0949B}"/>
              </a:ext>
            </a:extLst>
          </p:cNvPr>
          <p:cNvSpPr/>
          <p:nvPr userDrawn="1"/>
        </p:nvSpPr>
        <p:spPr>
          <a:xfrm>
            <a:off x="621252" y="1209513"/>
            <a:ext cx="7732291" cy="462338"/>
          </a:xfrm>
          <a:prstGeom prst="round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Oval 4">
            <a:extLst>
              <a:ext uri="{FF2B5EF4-FFF2-40B4-BE49-F238E27FC236}">
                <a16:creationId xmlns:a16="http://schemas.microsoft.com/office/drawing/2014/main" id="{461EB532-6D03-4906-B2BA-0C1584E23119}"/>
              </a:ext>
            </a:extLst>
          </p:cNvPr>
          <p:cNvSpPr/>
          <p:nvPr userDrawn="1"/>
        </p:nvSpPr>
        <p:spPr>
          <a:xfrm>
            <a:off x="312988" y="1214651"/>
            <a:ext cx="462337" cy="4520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14">
            <a:extLst>
              <a:ext uri="{FF2B5EF4-FFF2-40B4-BE49-F238E27FC236}">
                <a16:creationId xmlns:a16="http://schemas.microsoft.com/office/drawing/2014/main" id="{5CE44F32-162A-47D8-9315-952161CAE0DE}"/>
              </a:ext>
            </a:extLst>
          </p:cNvPr>
          <p:cNvSpPr/>
          <p:nvPr userDrawn="1"/>
        </p:nvSpPr>
        <p:spPr>
          <a:xfrm>
            <a:off x="610196" y="2493557"/>
            <a:ext cx="7732291" cy="462338"/>
          </a:xfrm>
          <a:prstGeom prst="roundRect">
            <a:avLst/>
          </a:prstGeom>
          <a:noFill/>
          <a:ln w="127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Oval 8">
            <a:extLst>
              <a:ext uri="{FF2B5EF4-FFF2-40B4-BE49-F238E27FC236}">
                <a16:creationId xmlns:a16="http://schemas.microsoft.com/office/drawing/2014/main" id="{948610BE-D6D1-4FF1-A78B-02BD7A8D0E60}"/>
              </a:ext>
            </a:extLst>
          </p:cNvPr>
          <p:cNvSpPr/>
          <p:nvPr userDrawn="1"/>
        </p:nvSpPr>
        <p:spPr>
          <a:xfrm>
            <a:off x="318369" y="2498695"/>
            <a:ext cx="462337" cy="4520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01E621AA-9D8A-49CF-BAFE-4E3C42AFB8BB}"/>
              </a:ext>
            </a:extLst>
          </p:cNvPr>
          <p:cNvGrpSpPr/>
          <p:nvPr userDrawn="1"/>
        </p:nvGrpSpPr>
        <p:grpSpPr>
          <a:xfrm>
            <a:off x="319060" y="1840342"/>
            <a:ext cx="8034393" cy="462338"/>
            <a:chOff x="319060" y="1840342"/>
            <a:chExt cx="8034393" cy="462338"/>
          </a:xfrm>
        </p:grpSpPr>
        <p:sp>
          <p:nvSpPr>
            <p:cNvPr id="6" name="Rounded Rectangle 10">
              <a:extLst>
                <a:ext uri="{FF2B5EF4-FFF2-40B4-BE49-F238E27FC236}">
                  <a16:creationId xmlns:a16="http://schemas.microsoft.com/office/drawing/2014/main" id="{BC2D7756-342B-4455-BDDF-EB74E612E8F3}"/>
                </a:ext>
              </a:extLst>
            </p:cNvPr>
            <p:cNvSpPr/>
            <p:nvPr userDrawn="1"/>
          </p:nvSpPr>
          <p:spPr>
            <a:xfrm>
              <a:off x="621162" y="1840342"/>
              <a:ext cx="7732291" cy="462338"/>
            </a:xfrm>
            <a:prstGeom prst="roundRect">
              <a:avLst/>
            </a:prstGeom>
            <a:noFill/>
            <a:ln w="127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Oval 6">
              <a:extLst>
                <a:ext uri="{FF2B5EF4-FFF2-40B4-BE49-F238E27FC236}">
                  <a16:creationId xmlns:a16="http://schemas.microsoft.com/office/drawing/2014/main" id="{4A37C89D-3EDD-4ADD-B697-36E0C24FD880}"/>
                </a:ext>
              </a:extLst>
            </p:cNvPr>
            <p:cNvSpPr/>
            <p:nvPr userDrawn="1"/>
          </p:nvSpPr>
          <p:spPr>
            <a:xfrm>
              <a:off x="319060" y="1850617"/>
              <a:ext cx="462337" cy="4520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B32DC9CD-D072-4495-8BE7-3EF5C28004CA}"/>
              </a:ext>
            </a:extLst>
          </p:cNvPr>
          <p:cNvGrpSpPr/>
          <p:nvPr userDrawn="1"/>
        </p:nvGrpSpPr>
        <p:grpSpPr>
          <a:xfrm>
            <a:off x="312988" y="3140891"/>
            <a:ext cx="8024118" cy="462338"/>
            <a:chOff x="312988" y="3140891"/>
            <a:chExt cx="8024118" cy="462338"/>
          </a:xfrm>
        </p:grpSpPr>
        <p:sp>
          <p:nvSpPr>
            <p:cNvPr id="10" name="Rounded Rectangle 18">
              <a:extLst>
                <a:ext uri="{FF2B5EF4-FFF2-40B4-BE49-F238E27FC236}">
                  <a16:creationId xmlns:a16="http://schemas.microsoft.com/office/drawing/2014/main" id="{DED34FF0-C836-41C6-8DCE-52B46ED32BA7}"/>
                </a:ext>
              </a:extLst>
            </p:cNvPr>
            <p:cNvSpPr/>
            <p:nvPr userDrawn="1"/>
          </p:nvSpPr>
          <p:spPr>
            <a:xfrm>
              <a:off x="604815" y="3140891"/>
              <a:ext cx="7732291" cy="462338"/>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Oval 10">
              <a:extLst>
                <a:ext uri="{FF2B5EF4-FFF2-40B4-BE49-F238E27FC236}">
                  <a16:creationId xmlns:a16="http://schemas.microsoft.com/office/drawing/2014/main" id="{E6026684-7E9F-43C8-96FB-77BEC10ED59E}"/>
                </a:ext>
              </a:extLst>
            </p:cNvPr>
            <p:cNvSpPr/>
            <p:nvPr userDrawn="1"/>
          </p:nvSpPr>
          <p:spPr>
            <a:xfrm>
              <a:off x="312988" y="3146997"/>
              <a:ext cx="462337" cy="4520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060BAD68-1A4D-431E-A15C-41C68314A813}"/>
              </a:ext>
            </a:extLst>
          </p:cNvPr>
          <p:cNvGrpSpPr/>
          <p:nvPr userDrawn="1"/>
        </p:nvGrpSpPr>
        <p:grpSpPr>
          <a:xfrm>
            <a:off x="312898" y="3777410"/>
            <a:ext cx="8040555" cy="468218"/>
            <a:chOff x="312898" y="3777410"/>
            <a:chExt cx="8040555" cy="468218"/>
          </a:xfrm>
        </p:grpSpPr>
        <p:sp>
          <p:nvSpPr>
            <p:cNvPr id="12" name="Rounded Rectangle 22">
              <a:extLst>
                <a:ext uri="{FF2B5EF4-FFF2-40B4-BE49-F238E27FC236}">
                  <a16:creationId xmlns:a16="http://schemas.microsoft.com/office/drawing/2014/main" id="{E618276F-8218-44F0-A98B-9C119D6F31A9}"/>
                </a:ext>
              </a:extLst>
            </p:cNvPr>
            <p:cNvSpPr/>
            <p:nvPr userDrawn="1"/>
          </p:nvSpPr>
          <p:spPr>
            <a:xfrm>
              <a:off x="621162" y="3783290"/>
              <a:ext cx="7732291" cy="462338"/>
            </a:xfrm>
            <a:prstGeom prst="round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Oval 12">
              <a:extLst>
                <a:ext uri="{FF2B5EF4-FFF2-40B4-BE49-F238E27FC236}">
                  <a16:creationId xmlns:a16="http://schemas.microsoft.com/office/drawing/2014/main" id="{45628202-ADE3-4772-AE35-E16AB80B889E}"/>
                </a:ext>
              </a:extLst>
            </p:cNvPr>
            <p:cNvSpPr/>
            <p:nvPr userDrawn="1"/>
          </p:nvSpPr>
          <p:spPr>
            <a:xfrm>
              <a:off x="312898" y="3777410"/>
              <a:ext cx="462337" cy="4520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73546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B73E-8555-4C95-A958-F8E403AFDFE0}"/>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BEC6443C-420B-4884-B4BB-48AA305E7DFE}"/>
              </a:ext>
            </a:extLst>
          </p:cNvPr>
          <p:cNvSpPr>
            <a:spLocks noGrp="1"/>
          </p:cNvSpPr>
          <p:nvPr>
            <p:ph type="sldNum" sz="quarter" idx="10"/>
          </p:nvPr>
        </p:nvSpPr>
        <p:spPr/>
        <p:txBody>
          <a:bodyPr/>
          <a:lstStyle/>
          <a:p>
            <a:fld id="{9006A104-EB2E-4D2A-BC7D-4B0E21063193}" type="slidenum">
              <a:rPr lang="en-GB" smtClean="0"/>
              <a:pPr/>
              <a:t>‹#›</a:t>
            </a:fld>
            <a:endParaRPr lang="en-GB" dirty="0"/>
          </a:p>
        </p:txBody>
      </p:sp>
      <p:grpSp>
        <p:nvGrpSpPr>
          <p:cNvPr id="12" name="Group 11">
            <a:extLst>
              <a:ext uri="{FF2B5EF4-FFF2-40B4-BE49-F238E27FC236}">
                <a16:creationId xmlns:a16="http://schemas.microsoft.com/office/drawing/2014/main" id="{E2CBFB77-154B-4117-8EF4-508ADD48F817}"/>
              </a:ext>
            </a:extLst>
          </p:cNvPr>
          <p:cNvGrpSpPr/>
          <p:nvPr userDrawn="1"/>
        </p:nvGrpSpPr>
        <p:grpSpPr>
          <a:xfrm>
            <a:off x="1674159" y="1180346"/>
            <a:ext cx="5123329" cy="874059"/>
            <a:chOff x="1674159" y="1180346"/>
            <a:chExt cx="5123329" cy="874059"/>
          </a:xfrm>
        </p:grpSpPr>
        <p:sp>
          <p:nvSpPr>
            <p:cNvPr id="4" name="Rounded Rectangle 1">
              <a:extLst>
                <a:ext uri="{FF2B5EF4-FFF2-40B4-BE49-F238E27FC236}">
                  <a16:creationId xmlns:a16="http://schemas.microsoft.com/office/drawing/2014/main" id="{824C03DC-E9CD-43F1-B754-4459E085A809}"/>
                </a:ext>
              </a:extLst>
            </p:cNvPr>
            <p:cNvSpPr/>
            <p:nvPr userDrawn="1"/>
          </p:nvSpPr>
          <p:spPr>
            <a:xfrm>
              <a:off x="2359958" y="1362803"/>
              <a:ext cx="4437530" cy="5244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B7E40280-A33E-4A29-B2DC-15812BD31A60}"/>
                </a:ext>
              </a:extLst>
            </p:cNvPr>
            <p:cNvSpPr/>
            <p:nvPr userDrawn="1"/>
          </p:nvSpPr>
          <p:spPr>
            <a:xfrm>
              <a:off x="1674159" y="1180346"/>
              <a:ext cx="874059" cy="87405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23986AC-FABB-4BCB-8185-7CBF87BA888A}"/>
              </a:ext>
            </a:extLst>
          </p:cNvPr>
          <p:cNvGrpSpPr/>
          <p:nvPr userDrawn="1"/>
        </p:nvGrpSpPr>
        <p:grpSpPr>
          <a:xfrm>
            <a:off x="2359958" y="2008038"/>
            <a:ext cx="5089711" cy="874059"/>
            <a:chOff x="2359958" y="2008038"/>
            <a:chExt cx="5089711" cy="874059"/>
          </a:xfrm>
        </p:grpSpPr>
        <p:sp>
          <p:nvSpPr>
            <p:cNvPr id="5" name="Rounded Rectangle 7">
              <a:extLst>
                <a:ext uri="{FF2B5EF4-FFF2-40B4-BE49-F238E27FC236}">
                  <a16:creationId xmlns:a16="http://schemas.microsoft.com/office/drawing/2014/main" id="{66881BDA-14D2-4320-B10B-043F4E444CC6}"/>
                </a:ext>
              </a:extLst>
            </p:cNvPr>
            <p:cNvSpPr/>
            <p:nvPr userDrawn="1"/>
          </p:nvSpPr>
          <p:spPr>
            <a:xfrm>
              <a:off x="2359958" y="2200854"/>
              <a:ext cx="4437530" cy="524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6996599F-34AA-45E8-80E2-542A216D1B3C}"/>
                </a:ext>
              </a:extLst>
            </p:cNvPr>
            <p:cNvSpPr/>
            <p:nvPr userDrawn="1"/>
          </p:nvSpPr>
          <p:spPr>
            <a:xfrm>
              <a:off x="6575610" y="2008038"/>
              <a:ext cx="874059" cy="87405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F632C4EC-F9AB-4E30-920A-E962A7C00A0C}"/>
              </a:ext>
            </a:extLst>
          </p:cNvPr>
          <p:cNvGrpSpPr/>
          <p:nvPr userDrawn="1"/>
        </p:nvGrpSpPr>
        <p:grpSpPr>
          <a:xfrm>
            <a:off x="1674159" y="2846089"/>
            <a:ext cx="5123329" cy="874059"/>
            <a:chOff x="1674159" y="2846089"/>
            <a:chExt cx="5123329" cy="874059"/>
          </a:xfrm>
        </p:grpSpPr>
        <p:sp>
          <p:nvSpPr>
            <p:cNvPr id="6" name="Rounded Rectangle 9">
              <a:extLst>
                <a:ext uri="{FF2B5EF4-FFF2-40B4-BE49-F238E27FC236}">
                  <a16:creationId xmlns:a16="http://schemas.microsoft.com/office/drawing/2014/main" id="{86D1C4DE-60D5-4A19-9670-FBBDCE431CC9}"/>
                </a:ext>
              </a:extLst>
            </p:cNvPr>
            <p:cNvSpPr/>
            <p:nvPr userDrawn="1"/>
          </p:nvSpPr>
          <p:spPr>
            <a:xfrm>
              <a:off x="2359958" y="3038905"/>
              <a:ext cx="4437530" cy="52443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64CC7E17-AAF0-4A2D-B9C3-95B1CA8EF522}"/>
                </a:ext>
              </a:extLst>
            </p:cNvPr>
            <p:cNvSpPr/>
            <p:nvPr userDrawn="1"/>
          </p:nvSpPr>
          <p:spPr>
            <a:xfrm>
              <a:off x="1674159" y="2846089"/>
              <a:ext cx="874059" cy="874059"/>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4541D517-898F-4BBE-A7EF-3FDD4EAD5CE0}"/>
              </a:ext>
            </a:extLst>
          </p:cNvPr>
          <p:cNvGrpSpPr/>
          <p:nvPr userDrawn="1"/>
        </p:nvGrpSpPr>
        <p:grpSpPr>
          <a:xfrm>
            <a:off x="2359958" y="3709789"/>
            <a:ext cx="5089711" cy="874059"/>
            <a:chOff x="2359958" y="3709789"/>
            <a:chExt cx="5089711" cy="874059"/>
          </a:xfrm>
        </p:grpSpPr>
        <p:sp>
          <p:nvSpPr>
            <p:cNvPr id="7" name="Rounded Rectangle 10">
              <a:extLst>
                <a:ext uri="{FF2B5EF4-FFF2-40B4-BE49-F238E27FC236}">
                  <a16:creationId xmlns:a16="http://schemas.microsoft.com/office/drawing/2014/main" id="{D38BD712-D5B2-47C8-B95B-EBA12DB191C3}"/>
                </a:ext>
              </a:extLst>
            </p:cNvPr>
            <p:cNvSpPr/>
            <p:nvPr userDrawn="1"/>
          </p:nvSpPr>
          <p:spPr>
            <a:xfrm>
              <a:off x="2359958" y="3876956"/>
              <a:ext cx="4437530" cy="5244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83E62B8C-A963-4D89-B82E-D8C01B75F724}"/>
                </a:ext>
              </a:extLst>
            </p:cNvPr>
            <p:cNvSpPr/>
            <p:nvPr userDrawn="1"/>
          </p:nvSpPr>
          <p:spPr>
            <a:xfrm>
              <a:off x="6575610" y="3709789"/>
              <a:ext cx="874059" cy="874059"/>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17982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57" name="Rounded Rectangle 45">
            <a:extLst>
              <a:ext uri="{FF2B5EF4-FFF2-40B4-BE49-F238E27FC236}">
                <a16:creationId xmlns:a16="http://schemas.microsoft.com/office/drawing/2014/main" id="{51D569F6-E641-4DCD-A9B7-B695C218604C}"/>
              </a:ext>
            </a:extLst>
          </p:cNvPr>
          <p:cNvSpPr/>
          <p:nvPr userDrawn="1"/>
        </p:nvSpPr>
        <p:spPr>
          <a:xfrm>
            <a:off x="5890399" y="3140525"/>
            <a:ext cx="2275937" cy="1785321"/>
          </a:xfrm>
          <a:prstGeom prst="roundRect">
            <a:avLst>
              <a:gd name="adj" fmla="val 4958"/>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FA66843-CC2C-4B43-827D-A633B7B7DC7E}"/>
              </a:ext>
            </a:extLst>
          </p:cNvPr>
          <p:cNvSpPr/>
          <p:nvPr userDrawn="1"/>
        </p:nvSpPr>
        <p:spPr>
          <a:xfrm>
            <a:off x="5666506" y="2960304"/>
            <a:ext cx="516888" cy="516886"/>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40" name="Rounded Rectangle 44">
            <a:extLst>
              <a:ext uri="{FF2B5EF4-FFF2-40B4-BE49-F238E27FC236}">
                <a16:creationId xmlns:a16="http://schemas.microsoft.com/office/drawing/2014/main" id="{F4FD64A4-FBF2-4403-934B-814714B7CB1D}"/>
              </a:ext>
            </a:extLst>
          </p:cNvPr>
          <p:cNvSpPr/>
          <p:nvPr userDrawn="1"/>
        </p:nvSpPr>
        <p:spPr>
          <a:xfrm>
            <a:off x="3264116" y="3138401"/>
            <a:ext cx="2275937" cy="1785321"/>
          </a:xfrm>
          <a:prstGeom prst="roundRect">
            <a:avLst>
              <a:gd name="adj" fmla="val 4958"/>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C59E645-3C71-40CF-8C33-5C74C7ACCD6B}"/>
              </a:ext>
            </a:extLst>
          </p:cNvPr>
          <p:cNvSpPr/>
          <p:nvPr userDrawn="1"/>
        </p:nvSpPr>
        <p:spPr>
          <a:xfrm>
            <a:off x="2985576" y="2987336"/>
            <a:ext cx="516888" cy="516886"/>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7" name="Rounded Rectangle 39">
            <a:extLst>
              <a:ext uri="{FF2B5EF4-FFF2-40B4-BE49-F238E27FC236}">
                <a16:creationId xmlns:a16="http://schemas.microsoft.com/office/drawing/2014/main" id="{28D0EE91-ACC6-4E0A-B5DD-F0F40F2B8B34}"/>
              </a:ext>
            </a:extLst>
          </p:cNvPr>
          <p:cNvSpPr/>
          <p:nvPr userDrawn="1"/>
        </p:nvSpPr>
        <p:spPr>
          <a:xfrm>
            <a:off x="599629" y="3138401"/>
            <a:ext cx="2275937" cy="1785321"/>
          </a:xfrm>
          <a:prstGeom prst="roundRect">
            <a:avLst>
              <a:gd name="adj" fmla="val 4958"/>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56D1DD-8EA4-42FC-8EC2-BB3FB970B11B}"/>
              </a:ext>
            </a:extLst>
          </p:cNvPr>
          <p:cNvSpPr/>
          <p:nvPr userDrawn="1"/>
        </p:nvSpPr>
        <p:spPr>
          <a:xfrm>
            <a:off x="357313" y="2976015"/>
            <a:ext cx="516888" cy="516886"/>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8" name="Rounded Rectangle 42">
            <a:extLst>
              <a:ext uri="{FF2B5EF4-FFF2-40B4-BE49-F238E27FC236}">
                <a16:creationId xmlns:a16="http://schemas.microsoft.com/office/drawing/2014/main" id="{D82838A5-9082-494D-A190-BB317448C84D}"/>
              </a:ext>
            </a:extLst>
          </p:cNvPr>
          <p:cNvSpPr/>
          <p:nvPr userDrawn="1"/>
        </p:nvSpPr>
        <p:spPr>
          <a:xfrm>
            <a:off x="599628" y="1110310"/>
            <a:ext cx="2275937" cy="1785321"/>
          </a:xfrm>
          <a:prstGeom prst="roundRect">
            <a:avLst>
              <a:gd name="adj" fmla="val 4958"/>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F786402-0697-4D3E-894C-93170FAC4F8E}"/>
              </a:ext>
            </a:extLst>
          </p:cNvPr>
          <p:cNvSpPr/>
          <p:nvPr userDrawn="1"/>
        </p:nvSpPr>
        <p:spPr>
          <a:xfrm>
            <a:off x="339851" y="950185"/>
            <a:ext cx="516888" cy="516886"/>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9" name="Rounded Rectangle 43">
            <a:extLst>
              <a:ext uri="{FF2B5EF4-FFF2-40B4-BE49-F238E27FC236}">
                <a16:creationId xmlns:a16="http://schemas.microsoft.com/office/drawing/2014/main" id="{2AEEDB08-57FE-42E7-BC49-06328C166F56}"/>
              </a:ext>
            </a:extLst>
          </p:cNvPr>
          <p:cNvSpPr/>
          <p:nvPr userDrawn="1"/>
        </p:nvSpPr>
        <p:spPr>
          <a:xfrm>
            <a:off x="3264116" y="1110310"/>
            <a:ext cx="2275937" cy="1785321"/>
          </a:xfrm>
          <a:prstGeom prst="roundRect">
            <a:avLst>
              <a:gd name="adj" fmla="val 4958"/>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F0FB879-2BCD-4EAB-A01C-E6480F068EDA}"/>
              </a:ext>
            </a:extLst>
          </p:cNvPr>
          <p:cNvSpPr/>
          <p:nvPr userDrawn="1"/>
        </p:nvSpPr>
        <p:spPr>
          <a:xfrm>
            <a:off x="2951100" y="927265"/>
            <a:ext cx="516888" cy="516886"/>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41" name="Rounded Rectangle 45">
            <a:extLst>
              <a:ext uri="{FF2B5EF4-FFF2-40B4-BE49-F238E27FC236}">
                <a16:creationId xmlns:a16="http://schemas.microsoft.com/office/drawing/2014/main" id="{3A46E43F-544D-43C0-9B75-481E2F1032B7}"/>
              </a:ext>
            </a:extLst>
          </p:cNvPr>
          <p:cNvSpPr/>
          <p:nvPr userDrawn="1"/>
        </p:nvSpPr>
        <p:spPr>
          <a:xfrm>
            <a:off x="5886736" y="1110310"/>
            <a:ext cx="2275937" cy="1785321"/>
          </a:xfrm>
          <a:prstGeom prst="roundRect">
            <a:avLst>
              <a:gd name="adj" fmla="val 4958"/>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2E0797D-D911-48D0-A287-57821CEA8FBB}"/>
              </a:ext>
            </a:extLst>
          </p:cNvPr>
          <p:cNvSpPr/>
          <p:nvPr userDrawn="1"/>
        </p:nvSpPr>
        <p:spPr>
          <a:xfrm>
            <a:off x="5662843" y="930089"/>
            <a:ext cx="516888" cy="516886"/>
          </a:xfrm>
          <a:prstGeom prst="ellipse">
            <a:avLst/>
          </a:prstGeom>
          <a:solidFill>
            <a:schemeClr val="bg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Tree>
    <p:extLst>
      <p:ext uri="{BB962C8B-B14F-4D97-AF65-F5344CB8AC3E}">
        <p14:creationId xmlns:p14="http://schemas.microsoft.com/office/powerpoint/2010/main" val="3682996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8147-BCC4-4A72-84E3-088E9F538866}"/>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3622D08A-6046-4D0F-87ED-A44B14695B8C}"/>
              </a:ext>
            </a:extLst>
          </p:cNvPr>
          <p:cNvSpPr>
            <a:spLocks noGrp="1"/>
          </p:cNvSpPr>
          <p:nvPr>
            <p:ph type="sldNum" sz="quarter" idx="10"/>
          </p:nvPr>
        </p:nvSpPr>
        <p:spPr>
          <a:xfrm>
            <a:off x="6553200" y="4836027"/>
            <a:ext cx="2133600" cy="274637"/>
          </a:xfrm>
        </p:spPr>
        <p:txBody>
          <a:bodyPr/>
          <a:lstStyle/>
          <a:p>
            <a:fld id="{9006A104-EB2E-4D2A-BC7D-4B0E21063193}" type="slidenum">
              <a:rPr lang="en-GB" smtClean="0"/>
              <a:pPr/>
              <a:t>‹#›</a:t>
            </a:fld>
            <a:endParaRPr lang="en-GB" dirty="0"/>
          </a:p>
        </p:txBody>
      </p:sp>
      <p:grpSp>
        <p:nvGrpSpPr>
          <p:cNvPr id="15" name="Group 14">
            <a:extLst>
              <a:ext uri="{FF2B5EF4-FFF2-40B4-BE49-F238E27FC236}">
                <a16:creationId xmlns:a16="http://schemas.microsoft.com/office/drawing/2014/main" id="{A95667B7-E19B-40F1-8FBB-2A8904CACD47}"/>
              </a:ext>
            </a:extLst>
          </p:cNvPr>
          <p:cNvGrpSpPr/>
          <p:nvPr userDrawn="1"/>
        </p:nvGrpSpPr>
        <p:grpSpPr>
          <a:xfrm>
            <a:off x="6163692" y="2815612"/>
            <a:ext cx="2303721" cy="1628795"/>
            <a:chOff x="6163692" y="2815612"/>
            <a:chExt cx="2303721" cy="1628795"/>
          </a:xfrm>
        </p:grpSpPr>
        <p:sp>
          <p:nvSpPr>
            <p:cNvPr id="7" name="Right Arrow 15">
              <a:extLst>
                <a:ext uri="{FF2B5EF4-FFF2-40B4-BE49-F238E27FC236}">
                  <a16:creationId xmlns:a16="http://schemas.microsoft.com/office/drawing/2014/main" id="{F18A1B9C-1519-4E15-BA58-068E364C892F}"/>
                </a:ext>
              </a:extLst>
            </p:cNvPr>
            <p:cNvSpPr/>
            <p:nvPr userDrawn="1"/>
          </p:nvSpPr>
          <p:spPr>
            <a:xfrm rot="16200000">
              <a:off x="7062968" y="2943085"/>
              <a:ext cx="505169" cy="25022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0">
              <a:extLst>
                <a:ext uri="{FF2B5EF4-FFF2-40B4-BE49-F238E27FC236}">
                  <a16:creationId xmlns:a16="http://schemas.microsoft.com/office/drawing/2014/main" id="{D66E0168-1A38-44BC-A8C9-69DE31908392}"/>
                </a:ext>
              </a:extLst>
            </p:cNvPr>
            <p:cNvSpPr/>
            <p:nvPr userDrawn="1"/>
          </p:nvSpPr>
          <p:spPr>
            <a:xfrm>
              <a:off x="6163692" y="2927495"/>
              <a:ext cx="2303721" cy="15169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grpSp>
      <p:grpSp>
        <p:nvGrpSpPr>
          <p:cNvPr id="14" name="Group 13">
            <a:extLst>
              <a:ext uri="{FF2B5EF4-FFF2-40B4-BE49-F238E27FC236}">
                <a16:creationId xmlns:a16="http://schemas.microsoft.com/office/drawing/2014/main" id="{1736E3BE-43CB-4916-9A6B-493875EBDD90}"/>
              </a:ext>
            </a:extLst>
          </p:cNvPr>
          <p:cNvGrpSpPr/>
          <p:nvPr userDrawn="1"/>
        </p:nvGrpSpPr>
        <p:grpSpPr>
          <a:xfrm>
            <a:off x="3384697" y="2815612"/>
            <a:ext cx="2303721" cy="1628795"/>
            <a:chOff x="3384697" y="2815612"/>
            <a:chExt cx="2303721" cy="1628795"/>
          </a:xfrm>
        </p:grpSpPr>
        <p:sp>
          <p:nvSpPr>
            <p:cNvPr id="5" name="Right Arrow 14">
              <a:extLst>
                <a:ext uri="{FF2B5EF4-FFF2-40B4-BE49-F238E27FC236}">
                  <a16:creationId xmlns:a16="http://schemas.microsoft.com/office/drawing/2014/main" id="{8A98E037-CA7A-4933-BD30-E5FC4490F338}"/>
                </a:ext>
              </a:extLst>
            </p:cNvPr>
            <p:cNvSpPr/>
            <p:nvPr userDrawn="1"/>
          </p:nvSpPr>
          <p:spPr>
            <a:xfrm rot="16200000">
              <a:off x="4283973" y="2943085"/>
              <a:ext cx="505169" cy="25022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9">
              <a:extLst>
                <a:ext uri="{FF2B5EF4-FFF2-40B4-BE49-F238E27FC236}">
                  <a16:creationId xmlns:a16="http://schemas.microsoft.com/office/drawing/2014/main" id="{50CA790F-1ABA-4470-92D4-2649A833B3F6}"/>
                </a:ext>
              </a:extLst>
            </p:cNvPr>
            <p:cNvSpPr/>
            <p:nvPr userDrawn="1"/>
          </p:nvSpPr>
          <p:spPr>
            <a:xfrm>
              <a:off x="3384697" y="2927495"/>
              <a:ext cx="2303721" cy="15169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C86568CD-632A-48D5-86DD-3B5FD4E1D89F}"/>
              </a:ext>
            </a:extLst>
          </p:cNvPr>
          <p:cNvGrpSpPr/>
          <p:nvPr userDrawn="1"/>
        </p:nvGrpSpPr>
        <p:grpSpPr>
          <a:xfrm>
            <a:off x="610996" y="2815611"/>
            <a:ext cx="2303721" cy="1628796"/>
            <a:chOff x="610996" y="2815611"/>
            <a:chExt cx="2303721" cy="1628796"/>
          </a:xfrm>
        </p:grpSpPr>
        <p:sp>
          <p:nvSpPr>
            <p:cNvPr id="6" name="Right Arrow 13">
              <a:extLst>
                <a:ext uri="{FF2B5EF4-FFF2-40B4-BE49-F238E27FC236}">
                  <a16:creationId xmlns:a16="http://schemas.microsoft.com/office/drawing/2014/main" id="{09295CFD-0EBD-42EE-A316-3718B5493716}"/>
                </a:ext>
              </a:extLst>
            </p:cNvPr>
            <p:cNvSpPr/>
            <p:nvPr userDrawn="1"/>
          </p:nvSpPr>
          <p:spPr>
            <a:xfrm rot="16200000">
              <a:off x="1510272" y="2943084"/>
              <a:ext cx="505169" cy="25022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8">
              <a:extLst>
                <a:ext uri="{FF2B5EF4-FFF2-40B4-BE49-F238E27FC236}">
                  <a16:creationId xmlns:a16="http://schemas.microsoft.com/office/drawing/2014/main" id="{2C3954AD-2659-4BC3-B09A-FBB53B309DFC}"/>
                </a:ext>
              </a:extLst>
            </p:cNvPr>
            <p:cNvSpPr/>
            <p:nvPr userDrawn="1"/>
          </p:nvSpPr>
          <p:spPr>
            <a:xfrm>
              <a:off x="610996" y="2927495"/>
              <a:ext cx="2303721" cy="151691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646DBF70-D1A4-4BB8-84C9-7DA0B19B7268}"/>
              </a:ext>
            </a:extLst>
          </p:cNvPr>
          <p:cNvSpPr/>
          <p:nvPr userDrawn="1"/>
        </p:nvSpPr>
        <p:spPr>
          <a:xfrm>
            <a:off x="1117385" y="1213827"/>
            <a:ext cx="1170276" cy="11442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402F18E-F5EA-4883-ACEE-9E106BD0F33E}"/>
              </a:ext>
            </a:extLst>
          </p:cNvPr>
          <p:cNvSpPr/>
          <p:nvPr userDrawn="1"/>
        </p:nvSpPr>
        <p:spPr>
          <a:xfrm>
            <a:off x="3882356" y="1213827"/>
            <a:ext cx="1170276" cy="114427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AD33D782-A87A-43F1-BA08-63E3DA274F91}"/>
              </a:ext>
            </a:extLst>
          </p:cNvPr>
          <p:cNvSpPr/>
          <p:nvPr userDrawn="1"/>
        </p:nvSpPr>
        <p:spPr>
          <a:xfrm>
            <a:off x="6680561" y="1213827"/>
            <a:ext cx="1170276" cy="11442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29501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FEC1-E6EC-48C1-A047-70D033DB295D}"/>
              </a:ext>
            </a:extLst>
          </p:cNvPr>
          <p:cNvSpPr>
            <a:spLocks noGrp="1"/>
          </p:cNvSpPr>
          <p:nvPr>
            <p:ph type="title"/>
          </p:nvPr>
        </p:nvSpPr>
        <p:spPr/>
        <p:txBody>
          <a:bodyPr/>
          <a:lstStyle/>
          <a:p>
            <a:r>
              <a:rPr lang="en-US"/>
              <a:t>Click to edit Master title style</a:t>
            </a:r>
            <a:endParaRPr lang="en-GB"/>
          </a:p>
        </p:txBody>
      </p:sp>
      <p:sp>
        <p:nvSpPr>
          <p:cNvPr id="4" name="Rounded Rectangle 35">
            <a:extLst>
              <a:ext uri="{FF2B5EF4-FFF2-40B4-BE49-F238E27FC236}">
                <a16:creationId xmlns:a16="http://schemas.microsoft.com/office/drawing/2014/main" id="{8EF952AB-F122-428D-B86A-2D7DCB038B69}"/>
              </a:ext>
            </a:extLst>
          </p:cNvPr>
          <p:cNvSpPr/>
          <p:nvPr userDrawn="1"/>
        </p:nvSpPr>
        <p:spPr>
          <a:xfrm>
            <a:off x="475534" y="1189560"/>
            <a:ext cx="2488766" cy="3637338"/>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36">
            <a:extLst>
              <a:ext uri="{FF2B5EF4-FFF2-40B4-BE49-F238E27FC236}">
                <a16:creationId xmlns:a16="http://schemas.microsoft.com/office/drawing/2014/main" id="{2D312CFB-05AB-4703-905E-12722627C455}"/>
              </a:ext>
            </a:extLst>
          </p:cNvPr>
          <p:cNvSpPr/>
          <p:nvPr userDrawn="1"/>
        </p:nvSpPr>
        <p:spPr>
          <a:xfrm>
            <a:off x="475533" y="1185202"/>
            <a:ext cx="2488767" cy="550285"/>
          </a:xfrm>
          <a:prstGeom prst="round2SameRect">
            <a:avLst>
              <a:gd name="adj1" fmla="val 2127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b="1" dirty="0"/>
          </a:p>
        </p:txBody>
      </p:sp>
      <p:sp>
        <p:nvSpPr>
          <p:cNvPr id="13" name="Oval 12">
            <a:extLst>
              <a:ext uri="{FF2B5EF4-FFF2-40B4-BE49-F238E27FC236}">
                <a16:creationId xmlns:a16="http://schemas.microsoft.com/office/drawing/2014/main" id="{6417F99B-9737-4342-9423-8AB1B41C7C39}"/>
              </a:ext>
            </a:extLst>
          </p:cNvPr>
          <p:cNvSpPr/>
          <p:nvPr userDrawn="1"/>
        </p:nvSpPr>
        <p:spPr>
          <a:xfrm>
            <a:off x="208521" y="979101"/>
            <a:ext cx="644160" cy="644160"/>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35">
            <a:extLst>
              <a:ext uri="{FF2B5EF4-FFF2-40B4-BE49-F238E27FC236}">
                <a16:creationId xmlns:a16="http://schemas.microsoft.com/office/drawing/2014/main" id="{650E8A47-7F4C-4A4D-B640-31BDC94D0F07}"/>
              </a:ext>
            </a:extLst>
          </p:cNvPr>
          <p:cNvSpPr/>
          <p:nvPr userDrawn="1"/>
        </p:nvSpPr>
        <p:spPr>
          <a:xfrm>
            <a:off x="6227835" y="1189560"/>
            <a:ext cx="2468679" cy="3652167"/>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Same Side Corner Rectangle 36">
            <a:extLst>
              <a:ext uri="{FF2B5EF4-FFF2-40B4-BE49-F238E27FC236}">
                <a16:creationId xmlns:a16="http://schemas.microsoft.com/office/drawing/2014/main" id="{FF227623-822A-4C85-9756-32E024B516BE}"/>
              </a:ext>
            </a:extLst>
          </p:cNvPr>
          <p:cNvSpPr/>
          <p:nvPr userDrawn="1"/>
        </p:nvSpPr>
        <p:spPr>
          <a:xfrm>
            <a:off x="6227834" y="1185202"/>
            <a:ext cx="2468680" cy="552529"/>
          </a:xfrm>
          <a:prstGeom prst="round2SameRect">
            <a:avLst>
              <a:gd name="adj1" fmla="val 2127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b="1" dirty="0"/>
          </a:p>
        </p:txBody>
      </p:sp>
      <p:sp>
        <p:nvSpPr>
          <p:cNvPr id="26" name="Oval 25">
            <a:extLst>
              <a:ext uri="{FF2B5EF4-FFF2-40B4-BE49-F238E27FC236}">
                <a16:creationId xmlns:a16="http://schemas.microsoft.com/office/drawing/2014/main" id="{C7A0109B-508C-4919-8754-F175EE19CA0C}"/>
              </a:ext>
            </a:extLst>
          </p:cNvPr>
          <p:cNvSpPr/>
          <p:nvPr userDrawn="1"/>
        </p:nvSpPr>
        <p:spPr>
          <a:xfrm>
            <a:off x="5960823" y="979101"/>
            <a:ext cx="644160" cy="644160"/>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35">
            <a:extLst>
              <a:ext uri="{FF2B5EF4-FFF2-40B4-BE49-F238E27FC236}">
                <a16:creationId xmlns:a16="http://schemas.microsoft.com/office/drawing/2014/main" id="{2BFFD530-A7CB-46E1-9242-5DF97BFEA926}"/>
              </a:ext>
            </a:extLst>
          </p:cNvPr>
          <p:cNvSpPr/>
          <p:nvPr userDrawn="1"/>
        </p:nvSpPr>
        <p:spPr>
          <a:xfrm>
            <a:off x="3351685" y="1189560"/>
            <a:ext cx="2488765" cy="3637338"/>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36">
            <a:extLst>
              <a:ext uri="{FF2B5EF4-FFF2-40B4-BE49-F238E27FC236}">
                <a16:creationId xmlns:a16="http://schemas.microsoft.com/office/drawing/2014/main" id="{AFA53123-C791-4B5D-9267-737B84A6F5E0}"/>
              </a:ext>
            </a:extLst>
          </p:cNvPr>
          <p:cNvSpPr/>
          <p:nvPr userDrawn="1"/>
        </p:nvSpPr>
        <p:spPr>
          <a:xfrm>
            <a:off x="3351684" y="1185202"/>
            <a:ext cx="2488766" cy="550285"/>
          </a:xfrm>
          <a:prstGeom prst="round2SameRect">
            <a:avLst>
              <a:gd name="adj1" fmla="val 2127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b="1" dirty="0"/>
          </a:p>
        </p:txBody>
      </p:sp>
      <p:sp>
        <p:nvSpPr>
          <p:cNvPr id="22" name="Oval 21">
            <a:extLst>
              <a:ext uri="{FF2B5EF4-FFF2-40B4-BE49-F238E27FC236}">
                <a16:creationId xmlns:a16="http://schemas.microsoft.com/office/drawing/2014/main" id="{A1A183F0-58A3-4369-8A94-58F5E7DA40E5}"/>
              </a:ext>
            </a:extLst>
          </p:cNvPr>
          <p:cNvSpPr/>
          <p:nvPr userDrawn="1"/>
        </p:nvSpPr>
        <p:spPr>
          <a:xfrm>
            <a:off x="3104720" y="979101"/>
            <a:ext cx="644160" cy="644160"/>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8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Layout 3">
    <p:spTree>
      <p:nvGrpSpPr>
        <p:cNvPr id="1" name=""/>
        <p:cNvGrpSpPr/>
        <p:nvPr/>
      </p:nvGrpSpPr>
      <p:grpSpPr>
        <a:xfrm>
          <a:off x="0" y="0"/>
          <a:ext cx="0" cy="0"/>
          <a:chOff x="0" y="0"/>
          <a:chExt cx="0" cy="0"/>
        </a:xfrm>
      </p:grpSpPr>
      <p:sp>
        <p:nvSpPr>
          <p:cNvPr id="34" name="Oval 33"/>
          <p:cNvSpPr/>
          <p:nvPr userDrawn="1"/>
        </p:nvSpPr>
        <p:spPr>
          <a:xfrm>
            <a:off x="501161" y="948057"/>
            <a:ext cx="1306358" cy="1306354"/>
          </a:xfrm>
          <a:prstGeom prst="ellipse">
            <a:avLst/>
          </a:prstGeom>
          <a:solidFill>
            <a:schemeClr val="bg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userDrawn="1"/>
        </p:nvSpPr>
        <p:spPr>
          <a:xfrm>
            <a:off x="2529353" y="1370409"/>
            <a:ext cx="644650" cy="644647"/>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userDrawn="1"/>
        </p:nvSpPr>
        <p:spPr>
          <a:xfrm>
            <a:off x="3895837" y="948057"/>
            <a:ext cx="1306358" cy="1306354"/>
          </a:xfrm>
          <a:prstGeom prst="ellipse">
            <a:avLst/>
          </a:prstGeom>
          <a:solidFill>
            <a:schemeClr val="tx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userDrawn="1"/>
        </p:nvSpPr>
        <p:spPr>
          <a:xfrm>
            <a:off x="5924029" y="1370409"/>
            <a:ext cx="644650" cy="644647"/>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userDrawn="1"/>
        </p:nvSpPr>
        <p:spPr>
          <a:xfrm>
            <a:off x="7257174" y="948057"/>
            <a:ext cx="1306358" cy="1306354"/>
          </a:xfrm>
          <a:prstGeom prst="ellipse">
            <a:avLst/>
          </a:prstGeom>
          <a:solidFill>
            <a:schemeClr val="accent5"/>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 Placeholder 25"/>
          <p:cNvSpPr>
            <a:spLocks noGrp="1"/>
          </p:cNvSpPr>
          <p:nvPr>
            <p:ph type="body" sz="quarter" idx="19" hasCustomPrompt="1"/>
          </p:nvPr>
        </p:nvSpPr>
        <p:spPr>
          <a:xfrm>
            <a:off x="328367"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47" name="Text Placeholder 25"/>
          <p:cNvSpPr>
            <a:spLocks noGrp="1"/>
          </p:cNvSpPr>
          <p:nvPr>
            <p:ph type="body" sz="quarter" idx="20"/>
          </p:nvPr>
        </p:nvSpPr>
        <p:spPr>
          <a:xfrm>
            <a:off x="328368"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21033" y="2423019"/>
            <a:ext cx="30480" cy="929640"/>
          </a:xfrm>
          <a:prstGeom prst="rect">
            <a:avLst/>
          </a:prstGeom>
        </p:spPr>
      </p:pic>
      <p:pic>
        <p:nvPicPr>
          <p:cNvPr id="24" name="Picture 2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837248" y="2148425"/>
            <a:ext cx="30480" cy="929640"/>
          </a:xfrm>
          <a:prstGeom prst="rect">
            <a:avLst/>
          </a:prstGeom>
        </p:spPr>
      </p:pic>
      <p:pic>
        <p:nvPicPr>
          <p:cNvPr id="31" name="Picture 3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46601" y="2423019"/>
            <a:ext cx="30480" cy="929640"/>
          </a:xfrm>
          <a:prstGeom prst="rect">
            <a:avLst/>
          </a:prstGeom>
        </p:spPr>
      </p:pic>
      <p:pic>
        <p:nvPicPr>
          <p:cNvPr id="32" name="Picture 3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44709" y="2423019"/>
            <a:ext cx="30480" cy="929640"/>
          </a:xfrm>
          <a:prstGeom prst="rect">
            <a:avLst/>
          </a:prstGeom>
        </p:spPr>
      </p:pic>
      <p:pic>
        <p:nvPicPr>
          <p:cNvPr id="33" name="Picture 3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249086" y="2148425"/>
            <a:ext cx="30480" cy="929640"/>
          </a:xfrm>
          <a:prstGeom prst="rect">
            <a:avLst/>
          </a:prstGeom>
        </p:spPr>
      </p:pic>
      <p:sp>
        <p:nvSpPr>
          <p:cNvPr id="22" name="Text Placeholder 25"/>
          <p:cNvSpPr>
            <a:spLocks noGrp="1"/>
          </p:cNvSpPr>
          <p:nvPr>
            <p:ph type="body" sz="quarter" idx="21" hasCustomPrompt="1"/>
          </p:nvPr>
        </p:nvSpPr>
        <p:spPr>
          <a:xfrm>
            <a:off x="2057029" y="3349371"/>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23" name="Text Placeholder 25"/>
          <p:cNvSpPr>
            <a:spLocks noGrp="1"/>
          </p:cNvSpPr>
          <p:nvPr>
            <p:ph type="body" sz="quarter" idx="22"/>
          </p:nvPr>
        </p:nvSpPr>
        <p:spPr>
          <a:xfrm>
            <a:off x="2057030" y="3672046"/>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25" name="Text Placeholder 25"/>
          <p:cNvSpPr>
            <a:spLocks noGrp="1"/>
          </p:cNvSpPr>
          <p:nvPr>
            <p:ph type="body" sz="quarter" idx="23" hasCustomPrompt="1"/>
          </p:nvPr>
        </p:nvSpPr>
        <p:spPr>
          <a:xfrm>
            <a:off x="3775344"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26" name="Text Placeholder 25"/>
          <p:cNvSpPr>
            <a:spLocks noGrp="1"/>
          </p:cNvSpPr>
          <p:nvPr>
            <p:ph type="body" sz="quarter" idx="24"/>
          </p:nvPr>
        </p:nvSpPr>
        <p:spPr>
          <a:xfrm>
            <a:off x="3775345"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29" name="Text Placeholder 25"/>
          <p:cNvSpPr>
            <a:spLocks noGrp="1"/>
          </p:cNvSpPr>
          <p:nvPr>
            <p:ph type="body" sz="quarter" idx="25" hasCustomPrompt="1"/>
          </p:nvPr>
        </p:nvSpPr>
        <p:spPr>
          <a:xfrm>
            <a:off x="5495971" y="3349371"/>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30" name="Text Placeholder 25"/>
          <p:cNvSpPr>
            <a:spLocks noGrp="1"/>
          </p:cNvSpPr>
          <p:nvPr>
            <p:ph type="body" sz="quarter" idx="26"/>
          </p:nvPr>
        </p:nvSpPr>
        <p:spPr>
          <a:xfrm>
            <a:off x="5495972" y="3672046"/>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35" name="Text Placeholder 25"/>
          <p:cNvSpPr>
            <a:spLocks noGrp="1"/>
          </p:cNvSpPr>
          <p:nvPr>
            <p:ph type="body" sz="quarter" idx="27" hasCustomPrompt="1"/>
          </p:nvPr>
        </p:nvSpPr>
        <p:spPr>
          <a:xfrm>
            <a:off x="7214286"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41" name="Text Placeholder 25"/>
          <p:cNvSpPr>
            <a:spLocks noGrp="1"/>
          </p:cNvSpPr>
          <p:nvPr>
            <p:ph type="body" sz="quarter" idx="28"/>
          </p:nvPr>
        </p:nvSpPr>
        <p:spPr>
          <a:xfrm>
            <a:off x="7214287"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4110351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4_Timeline Layouts">
    <p:spTree>
      <p:nvGrpSpPr>
        <p:cNvPr id="1" name=""/>
        <p:cNvGrpSpPr/>
        <p:nvPr/>
      </p:nvGrpSpPr>
      <p:grpSpPr>
        <a:xfrm>
          <a:off x="0" y="0"/>
          <a:ext cx="0" cy="0"/>
          <a:chOff x="0" y="0"/>
          <a:chExt cx="0" cy="0"/>
        </a:xfrm>
      </p:grpSpPr>
      <p:sp>
        <p:nvSpPr>
          <p:cNvPr id="34" name="Oval 33"/>
          <p:cNvSpPr/>
          <p:nvPr userDrawn="1"/>
        </p:nvSpPr>
        <p:spPr>
          <a:xfrm>
            <a:off x="501161" y="948057"/>
            <a:ext cx="1306358" cy="1306354"/>
          </a:xfrm>
          <a:prstGeom prst="ellipse">
            <a:avLst/>
          </a:prstGeom>
          <a:solidFill>
            <a:schemeClr val="bg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userDrawn="1"/>
        </p:nvSpPr>
        <p:spPr>
          <a:xfrm>
            <a:off x="2529353" y="1370409"/>
            <a:ext cx="644650" cy="644647"/>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userDrawn="1"/>
        </p:nvSpPr>
        <p:spPr>
          <a:xfrm>
            <a:off x="3895837" y="948057"/>
            <a:ext cx="1306358" cy="1306354"/>
          </a:xfrm>
          <a:prstGeom prst="ellipse">
            <a:avLst/>
          </a:prstGeom>
          <a:solidFill>
            <a:schemeClr val="tx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userDrawn="1"/>
        </p:nvSpPr>
        <p:spPr>
          <a:xfrm>
            <a:off x="5924029" y="1370409"/>
            <a:ext cx="644650" cy="644647"/>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userDrawn="1"/>
        </p:nvSpPr>
        <p:spPr>
          <a:xfrm>
            <a:off x="7290512" y="948057"/>
            <a:ext cx="1306358" cy="1306354"/>
          </a:xfrm>
          <a:prstGeom prst="ellipse">
            <a:avLst/>
          </a:prstGeom>
          <a:solidFill>
            <a:schemeClr val="accent5"/>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 Placeholder 25"/>
          <p:cNvSpPr>
            <a:spLocks noGrp="1"/>
          </p:cNvSpPr>
          <p:nvPr>
            <p:ph type="body" sz="quarter" idx="19" hasCustomPrompt="1"/>
          </p:nvPr>
        </p:nvSpPr>
        <p:spPr>
          <a:xfrm>
            <a:off x="328367"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47" name="Text Placeholder 25"/>
          <p:cNvSpPr>
            <a:spLocks noGrp="1"/>
          </p:cNvSpPr>
          <p:nvPr>
            <p:ph type="body" sz="quarter" idx="20"/>
          </p:nvPr>
        </p:nvSpPr>
        <p:spPr>
          <a:xfrm>
            <a:off x="328368"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21033" y="2423019"/>
            <a:ext cx="30480" cy="929640"/>
          </a:xfrm>
          <a:prstGeom prst="rect">
            <a:avLst/>
          </a:prstGeom>
        </p:spPr>
      </p:pic>
      <p:pic>
        <p:nvPicPr>
          <p:cNvPr id="24" name="Picture 2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837248" y="2148425"/>
            <a:ext cx="30480" cy="929640"/>
          </a:xfrm>
          <a:prstGeom prst="rect">
            <a:avLst/>
          </a:prstGeom>
        </p:spPr>
      </p:pic>
      <p:pic>
        <p:nvPicPr>
          <p:cNvPr id="31" name="Picture 3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46601" y="2423019"/>
            <a:ext cx="30480" cy="929640"/>
          </a:xfrm>
          <a:prstGeom prst="rect">
            <a:avLst/>
          </a:prstGeom>
        </p:spPr>
      </p:pic>
      <p:pic>
        <p:nvPicPr>
          <p:cNvPr id="32" name="Picture 3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44709" y="2423019"/>
            <a:ext cx="30480" cy="929640"/>
          </a:xfrm>
          <a:prstGeom prst="rect">
            <a:avLst/>
          </a:prstGeom>
        </p:spPr>
      </p:pic>
      <p:pic>
        <p:nvPicPr>
          <p:cNvPr id="33" name="Picture 3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249086" y="2148425"/>
            <a:ext cx="30480" cy="929640"/>
          </a:xfrm>
          <a:prstGeom prst="rect">
            <a:avLst/>
          </a:prstGeom>
        </p:spPr>
      </p:pic>
      <p:sp>
        <p:nvSpPr>
          <p:cNvPr id="22" name="Text Placeholder 25"/>
          <p:cNvSpPr>
            <a:spLocks noGrp="1"/>
          </p:cNvSpPr>
          <p:nvPr>
            <p:ph type="body" sz="quarter" idx="21" hasCustomPrompt="1"/>
          </p:nvPr>
        </p:nvSpPr>
        <p:spPr>
          <a:xfrm>
            <a:off x="2057029"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23" name="Text Placeholder 25"/>
          <p:cNvSpPr>
            <a:spLocks noGrp="1"/>
          </p:cNvSpPr>
          <p:nvPr>
            <p:ph type="body" sz="quarter" idx="22"/>
          </p:nvPr>
        </p:nvSpPr>
        <p:spPr>
          <a:xfrm>
            <a:off x="2057030"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25" name="Text Placeholder 25"/>
          <p:cNvSpPr>
            <a:spLocks noGrp="1"/>
          </p:cNvSpPr>
          <p:nvPr>
            <p:ph type="body" sz="quarter" idx="23" hasCustomPrompt="1"/>
          </p:nvPr>
        </p:nvSpPr>
        <p:spPr>
          <a:xfrm>
            <a:off x="3775344"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26" name="Text Placeholder 25"/>
          <p:cNvSpPr>
            <a:spLocks noGrp="1"/>
          </p:cNvSpPr>
          <p:nvPr>
            <p:ph type="body" sz="quarter" idx="24"/>
          </p:nvPr>
        </p:nvSpPr>
        <p:spPr>
          <a:xfrm>
            <a:off x="3775345"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29" name="Text Placeholder 25"/>
          <p:cNvSpPr>
            <a:spLocks noGrp="1"/>
          </p:cNvSpPr>
          <p:nvPr>
            <p:ph type="body" sz="quarter" idx="25" hasCustomPrompt="1"/>
          </p:nvPr>
        </p:nvSpPr>
        <p:spPr>
          <a:xfrm>
            <a:off x="5495971"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30" name="Text Placeholder 25"/>
          <p:cNvSpPr>
            <a:spLocks noGrp="1"/>
          </p:cNvSpPr>
          <p:nvPr>
            <p:ph type="body" sz="quarter" idx="26"/>
          </p:nvPr>
        </p:nvSpPr>
        <p:spPr>
          <a:xfrm>
            <a:off x="5495972"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35" name="Text Placeholder 25"/>
          <p:cNvSpPr>
            <a:spLocks noGrp="1"/>
          </p:cNvSpPr>
          <p:nvPr>
            <p:ph type="body" sz="quarter" idx="27" hasCustomPrompt="1"/>
          </p:nvPr>
        </p:nvSpPr>
        <p:spPr>
          <a:xfrm>
            <a:off x="7214286" y="3527312"/>
            <a:ext cx="1585332" cy="256555"/>
          </a:xfrm>
          <a:prstGeom prst="rect">
            <a:avLst/>
          </a:prstGeom>
        </p:spPr>
        <p:txBody>
          <a:bodyPr anchor="ctr">
            <a:noAutofit/>
          </a:bodyPr>
          <a:lstStyle>
            <a:lvl1pPr marL="0" indent="0" algn="ctr">
              <a:buNone/>
              <a:defRPr sz="1200" b="1" baseline="0">
                <a:solidFill>
                  <a:schemeClr val="tx1"/>
                </a:solidFill>
                <a:latin typeface="Arial"/>
                <a:cs typeface="Arial"/>
              </a:defRPr>
            </a:lvl1pPr>
          </a:lstStyle>
          <a:p>
            <a:pPr lvl="0"/>
            <a:r>
              <a:rPr lang="en-US" dirty="0"/>
              <a:t>Title of bullet point </a:t>
            </a:r>
          </a:p>
        </p:txBody>
      </p:sp>
      <p:sp>
        <p:nvSpPr>
          <p:cNvPr id="41" name="Text Placeholder 25"/>
          <p:cNvSpPr>
            <a:spLocks noGrp="1"/>
          </p:cNvSpPr>
          <p:nvPr>
            <p:ph type="body" sz="quarter" idx="28"/>
          </p:nvPr>
        </p:nvSpPr>
        <p:spPr>
          <a:xfrm>
            <a:off x="7214287" y="3849987"/>
            <a:ext cx="1585332" cy="933559"/>
          </a:xfrm>
          <a:prstGeom prst="rect">
            <a:avLst/>
          </a:prstGeom>
        </p:spPr>
        <p:txBody>
          <a:bodyPr anchor="t">
            <a:noAutofit/>
          </a:bodyPr>
          <a:lstStyle>
            <a:lvl1pPr marL="0" indent="0" algn="ctr">
              <a:buNone/>
              <a:defRPr sz="1100" b="0" baseline="0">
                <a:solidFill>
                  <a:schemeClr val="tx1"/>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27" name="Straight Connector 26">
            <a:extLst>
              <a:ext uri="{FF2B5EF4-FFF2-40B4-BE49-F238E27FC236}">
                <a16:creationId xmlns:a16="http://schemas.microsoft.com/office/drawing/2014/main" id="{A78226E8-7140-5E40-9DAF-F2FA4FAB3AFD}"/>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937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Header and Bulle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354" y="914400"/>
            <a:ext cx="9141291" cy="1886465"/>
          </a:xfrm>
          <a:prstGeom prst="rect">
            <a:avLst/>
          </a:prstGeom>
        </p:spPr>
      </p:pic>
      <p:sp>
        <p:nvSpPr>
          <p:cNvPr id="15" name="Oval 14"/>
          <p:cNvSpPr/>
          <p:nvPr userDrawn="1"/>
        </p:nvSpPr>
        <p:spPr>
          <a:xfrm>
            <a:off x="722842" y="2365575"/>
            <a:ext cx="783536" cy="783532"/>
          </a:xfrm>
          <a:prstGeom prst="ellipse">
            <a:avLst/>
          </a:prstGeom>
          <a:solidFill>
            <a:schemeClr val="accent1"/>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Placeholder 25"/>
          <p:cNvSpPr>
            <a:spLocks noGrp="1"/>
          </p:cNvSpPr>
          <p:nvPr>
            <p:ph type="body" sz="quarter" idx="16" hasCustomPrompt="1"/>
          </p:nvPr>
        </p:nvSpPr>
        <p:spPr>
          <a:xfrm>
            <a:off x="722844" y="3326574"/>
            <a:ext cx="6416617" cy="339671"/>
          </a:xfrm>
          <a:prstGeom prst="rect">
            <a:avLst/>
          </a:prstGeom>
        </p:spPr>
        <p:txBody>
          <a:bodyPr>
            <a:noAutofit/>
          </a:bodyPr>
          <a:lstStyle>
            <a:lvl1pPr marL="0" indent="0" algn="l">
              <a:buNone/>
              <a:defRPr sz="1600" b="1" baseline="0">
                <a:solidFill>
                  <a:schemeClr val="tx1"/>
                </a:solidFill>
                <a:latin typeface="Arial"/>
                <a:cs typeface="Arial"/>
              </a:defRPr>
            </a:lvl1pPr>
          </a:lstStyle>
          <a:p>
            <a:pPr lvl="0"/>
            <a:r>
              <a:rPr lang="en-US" dirty="0"/>
              <a:t>Title of bullet point </a:t>
            </a:r>
          </a:p>
        </p:txBody>
      </p:sp>
      <p:sp>
        <p:nvSpPr>
          <p:cNvPr id="13" name="Text Placeholder 25"/>
          <p:cNvSpPr>
            <a:spLocks noGrp="1"/>
          </p:cNvSpPr>
          <p:nvPr>
            <p:ph type="body" sz="quarter" idx="17"/>
          </p:nvPr>
        </p:nvSpPr>
        <p:spPr>
          <a:xfrm>
            <a:off x="722844" y="3736428"/>
            <a:ext cx="6416617" cy="1176778"/>
          </a:xfrm>
          <a:prstGeom prst="rect">
            <a:avLst/>
          </a:prstGeom>
        </p:spPr>
        <p:txBody>
          <a:bodyPr anchor="t">
            <a:noAutofit/>
          </a:bodyPr>
          <a:lstStyle>
            <a:lvl1pPr marL="171450" indent="-171450" algn="l">
              <a:lnSpc>
                <a:spcPct val="120000"/>
              </a:lnSpc>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772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Slide">
    <p:bg>
      <p:bgPr>
        <a:solidFill>
          <a:srgbClr val="24282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8464" y="1310969"/>
            <a:ext cx="4824000" cy="2703871"/>
          </a:xfrm>
        </p:spPr>
        <p:txBody>
          <a:bodyPr>
            <a:noAutofit/>
          </a:bodyPr>
          <a:lstStyle>
            <a:lvl1pPr>
              <a:defRPr sz="2800"/>
            </a:lvl1pPr>
          </a:lstStyle>
          <a:p>
            <a:r>
              <a:rPr lang="en-US" dirty="0"/>
              <a:t>Click to edit chapter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006A104-EB2E-4D2A-BC7D-4B0E21063193}" type="slidenum">
              <a:rPr lang="en-GB" smtClean="0"/>
              <a:pPr/>
              <a:t>‹#›</a:t>
            </a:fld>
            <a:endParaRPr lang="en-GB" dirty="0"/>
          </a:p>
        </p:txBody>
      </p:sp>
    </p:spTree>
    <p:extLst>
      <p:ext uri="{BB962C8B-B14F-4D97-AF65-F5344CB8AC3E}">
        <p14:creationId xmlns:p14="http://schemas.microsoft.com/office/powerpoint/2010/main" val="41433200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Image Header and Bulle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669" y="914399"/>
            <a:ext cx="9151236" cy="1864613"/>
          </a:xfrm>
          <a:prstGeom prst="rect">
            <a:avLst/>
          </a:prstGeom>
        </p:spPr>
      </p:pic>
      <p:sp>
        <p:nvSpPr>
          <p:cNvPr id="15" name="Oval 14"/>
          <p:cNvSpPr/>
          <p:nvPr userDrawn="1"/>
        </p:nvSpPr>
        <p:spPr>
          <a:xfrm>
            <a:off x="722842" y="2365575"/>
            <a:ext cx="783536" cy="783532"/>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7" name="Text Placeholder 25">
            <a:extLst>
              <a:ext uri="{FF2B5EF4-FFF2-40B4-BE49-F238E27FC236}">
                <a16:creationId xmlns:a16="http://schemas.microsoft.com/office/drawing/2014/main" id="{2FEEF27C-77DD-844D-B58C-EB6EFD1CBF94}"/>
              </a:ext>
            </a:extLst>
          </p:cNvPr>
          <p:cNvSpPr>
            <a:spLocks noGrp="1"/>
          </p:cNvSpPr>
          <p:nvPr>
            <p:ph type="body" sz="quarter" idx="16" hasCustomPrompt="1"/>
          </p:nvPr>
        </p:nvSpPr>
        <p:spPr>
          <a:xfrm>
            <a:off x="722844" y="3326574"/>
            <a:ext cx="6416617" cy="339671"/>
          </a:xfrm>
          <a:prstGeom prst="rect">
            <a:avLst/>
          </a:prstGeom>
        </p:spPr>
        <p:txBody>
          <a:bodyPr>
            <a:noAutofit/>
          </a:bodyPr>
          <a:lstStyle>
            <a:lvl1pPr marL="0" indent="0" algn="l">
              <a:buNone/>
              <a:defRPr sz="1600" b="1" baseline="0">
                <a:solidFill>
                  <a:schemeClr val="tx1"/>
                </a:solidFill>
                <a:latin typeface="Arial"/>
                <a:cs typeface="Arial"/>
              </a:defRPr>
            </a:lvl1pPr>
          </a:lstStyle>
          <a:p>
            <a:pPr lvl="0"/>
            <a:r>
              <a:rPr lang="en-US" dirty="0"/>
              <a:t>Title of bullet point </a:t>
            </a:r>
          </a:p>
        </p:txBody>
      </p:sp>
      <p:sp>
        <p:nvSpPr>
          <p:cNvPr id="8" name="Text Placeholder 25">
            <a:extLst>
              <a:ext uri="{FF2B5EF4-FFF2-40B4-BE49-F238E27FC236}">
                <a16:creationId xmlns:a16="http://schemas.microsoft.com/office/drawing/2014/main" id="{9299CC5C-6186-A246-ABF2-DF970A644CD5}"/>
              </a:ext>
            </a:extLst>
          </p:cNvPr>
          <p:cNvSpPr>
            <a:spLocks noGrp="1"/>
          </p:cNvSpPr>
          <p:nvPr>
            <p:ph type="body" sz="quarter" idx="17"/>
          </p:nvPr>
        </p:nvSpPr>
        <p:spPr>
          <a:xfrm>
            <a:off x="722844" y="3736428"/>
            <a:ext cx="6416617" cy="1176778"/>
          </a:xfrm>
          <a:prstGeom prst="rect">
            <a:avLst/>
          </a:prstGeom>
        </p:spPr>
        <p:txBody>
          <a:bodyPr anchor="t">
            <a:noAutofit/>
          </a:bodyPr>
          <a:lstStyle>
            <a:lvl1pPr marL="171450" indent="-171450" algn="l">
              <a:lnSpc>
                <a:spcPct val="120000"/>
              </a:lnSpc>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2783186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2_Image Header and Bulle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287" y="972457"/>
            <a:ext cx="9144000" cy="1756230"/>
          </a:xfrm>
          <a:prstGeom prst="rect">
            <a:avLst/>
          </a:prstGeom>
        </p:spPr>
      </p:pic>
      <p:sp>
        <p:nvSpPr>
          <p:cNvPr id="15" name="Oval 14"/>
          <p:cNvSpPr/>
          <p:nvPr userDrawn="1"/>
        </p:nvSpPr>
        <p:spPr>
          <a:xfrm>
            <a:off x="722842" y="2365575"/>
            <a:ext cx="783536" cy="783532"/>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7" name="Straight Connector 6">
            <a:extLst>
              <a:ext uri="{FF2B5EF4-FFF2-40B4-BE49-F238E27FC236}">
                <a16:creationId xmlns:a16="http://schemas.microsoft.com/office/drawing/2014/main" id="{1D563E3C-5356-A841-BBCC-49AA141AF5FD}"/>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8" name="Text Placeholder 25">
            <a:extLst>
              <a:ext uri="{FF2B5EF4-FFF2-40B4-BE49-F238E27FC236}">
                <a16:creationId xmlns:a16="http://schemas.microsoft.com/office/drawing/2014/main" id="{7F074618-9760-394B-B7DA-5119C4627C8F}"/>
              </a:ext>
            </a:extLst>
          </p:cNvPr>
          <p:cNvSpPr>
            <a:spLocks noGrp="1"/>
          </p:cNvSpPr>
          <p:nvPr>
            <p:ph type="body" sz="quarter" idx="16" hasCustomPrompt="1"/>
          </p:nvPr>
        </p:nvSpPr>
        <p:spPr>
          <a:xfrm>
            <a:off x="722844" y="3326574"/>
            <a:ext cx="6416617" cy="339671"/>
          </a:xfrm>
          <a:prstGeom prst="rect">
            <a:avLst/>
          </a:prstGeom>
        </p:spPr>
        <p:txBody>
          <a:bodyPr>
            <a:noAutofit/>
          </a:bodyPr>
          <a:lstStyle>
            <a:lvl1pPr marL="0" indent="0" algn="l">
              <a:buNone/>
              <a:defRPr sz="1600" b="1" baseline="0">
                <a:solidFill>
                  <a:schemeClr val="tx1"/>
                </a:solidFill>
                <a:latin typeface="Arial"/>
                <a:cs typeface="Arial"/>
              </a:defRPr>
            </a:lvl1pPr>
          </a:lstStyle>
          <a:p>
            <a:pPr lvl="0"/>
            <a:r>
              <a:rPr lang="en-US" dirty="0"/>
              <a:t>Title of bullet point </a:t>
            </a:r>
          </a:p>
        </p:txBody>
      </p:sp>
      <p:sp>
        <p:nvSpPr>
          <p:cNvPr id="9" name="Text Placeholder 25">
            <a:extLst>
              <a:ext uri="{FF2B5EF4-FFF2-40B4-BE49-F238E27FC236}">
                <a16:creationId xmlns:a16="http://schemas.microsoft.com/office/drawing/2014/main" id="{8B27596E-0DF3-F246-9E95-20D6B2F71B02}"/>
              </a:ext>
            </a:extLst>
          </p:cNvPr>
          <p:cNvSpPr>
            <a:spLocks noGrp="1"/>
          </p:cNvSpPr>
          <p:nvPr>
            <p:ph type="body" sz="quarter" idx="17"/>
          </p:nvPr>
        </p:nvSpPr>
        <p:spPr>
          <a:xfrm>
            <a:off x="722844" y="3736428"/>
            <a:ext cx="6416617" cy="1176778"/>
          </a:xfrm>
          <a:prstGeom prst="rect">
            <a:avLst/>
          </a:prstGeom>
        </p:spPr>
        <p:txBody>
          <a:bodyPr anchor="t">
            <a:noAutofit/>
          </a:bodyPr>
          <a:lstStyle>
            <a:lvl1pPr marL="171450" indent="-171450" algn="l">
              <a:lnSpc>
                <a:spcPct val="120000"/>
              </a:lnSpc>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3424648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Image Header and Bullets">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1912" r="-1522"/>
          <a:stretch/>
        </p:blipFill>
        <p:spPr>
          <a:xfrm>
            <a:off x="-195650" y="887958"/>
            <a:ext cx="9504000" cy="1886882"/>
          </a:xfrm>
          <a:prstGeom prst="rect">
            <a:avLst/>
          </a:prstGeom>
        </p:spPr>
      </p:pic>
      <p:sp>
        <p:nvSpPr>
          <p:cNvPr id="15" name="Oval 14"/>
          <p:cNvSpPr/>
          <p:nvPr userDrawn="1"/>
        </p:nvSpPr>
        <p:spPr>
          <a:xfrm>
            <a:off x="2014216" y="2447961"/>
            <a:ext cx="646241" cy="646241"/>
          </a:xfrm>
          <a:prstGeom prst="ellipse">
            <a:avLst/>
          </a:prstGeom>
          <a:solidFill>
            <a:schemeClr val="accent1"/>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6291091" y="2447962"/>
            <a:ext cx="646241" cy="646241"/>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5"/>
          <p:cNvSpPr>
            <a:spLocks noGrp="1"/>
          </p:cNvSpPr>
          <p:nvPr>
            <p:ph type="body" sz="quarter" idx="16" hasCustomPrompt="1"/>
          </p:nvPr>
        </p:nvSpPr>
        <p:spPr>
          <a:xfrm>
            <a:off x="466487" y="3208347"/>
            <a:ext cx="3741699"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3" name="Text Placeholder 25"/>
          <p:cNvSpPr>
            <a:spLocks noGrp="1"/>
          </p:cNvSpPr>
          <p:nvPr>
            <p:ph type="body" sz="quarter" idx="17"/>
          </p:nvPr>
        </p:nvSpPr>
        <p:spPr>
          <a:xfrm>
            <a:off x="466487" y="3580572"/>
            <a:ext cx="3741699"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4" name="Text Placeholder 25"/>
          <p:cNvSpPr>
            <a:spLocks noGrp="1"/>
          </p:cNvSpPr>
          <p:nvPr>
            <p:ph type="body" sz="quarter" idx="24" hasCustomPrompt="1"/>
          </p:nvPr>
        </p:nvSpPr>
        <p:spPr>
          <a:xfrm>
            <a:off x="4532335" y="3211812"/>
            <a:ext cx="4163752"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5" name="Text Placeholder 25"/>
          <p:cNvSpPr>
            <a:spLocks noGrp="1"/>
          </p:cNvSpPr>
          <p:nvPr>
            <p:ph type="body" sz="quarter" idx="25"/>
          </p:nvPr>
        </p:nvSpPr>
        <p:spPr>
          <a:xfrm>
            <a:off x="4532335" y="3584037"/>
            <a:ext cx="4163752"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3429906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Image Header and Bullets">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20030"/>
            <a:ext cx="9143999" cy="1851051"/>
          </a:xfrm>
          <a:prstGeom prst="rect">
            <a:avLst/>
          </a:prstGeom>
        </p:spPr>
      </p:pic>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7" name="Oval 16">
            <a:extLst>
              <a:ext uri="{FF2B5EF4-FFF2-40B4-BE49-F238E27FC236}">
                <a16:creationId xmlns:a16="http://schemas.microsoft.com/office/drawing/2014/main" id="{E6933D45-6C18-D746-A77E-5CA68E8680F7}"/>
              </a:ext>
            </a:extLst>
          </p:cNvPr>
          <p:cNvSpPr/>
          <p:nvPr userDrawn="1"/>
        </p:nvSpPr>
        <p:spPr>
          <a:xfrm>
            <a:off x="2014216" y="2447961"/>
            <a:ext cx="646241" cy="646241"/>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D3DCAA-AEA1-4B4F-9BC0-76F35C309CD4}"/>
              </a:ext>
            </a:extLst>
          </p:cNvPr>
          <p:cNvSpPr/>
          <p:nvPr userDrawn="1"/>
        </p:nvSpPr>
        <p:spPr>
          <a:xfrm>
            <a:off x="6291091" y="2447962"/>
            <a:ext cx="646241" cy="646241"/>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5">
            <a:extLst>
              <a:ext uri="{FF2B5EF4-FFF2-40B4-BE49-F238E27FC236}">
                <a16:creationId xmlns:a16="http://schemas.microsoft.com/office/drawing/2014/main" id="{E4730597-9269-464B-B156-811CC3F7D970}"/>
              </a:ext>
            </a:extLst>
          </p:cNvPr>
          <p:cNvSpPr>
            <a:spLocks noGrp="1"/>
          </p:cNvSpPr>
          <p:nvPr>
            <p:ph type="body" sz="quarter" idx="16" hasCustomPrompt="1"/>
          </p:nvPr>
        </p:nvSpPr>
        <p:spPr>
          <a:xfrm>
            <a:off x="466487" y="3208347"/>
            <a:ext cx="3741699"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2" name="Text Placeholder 25">
            <a:extLst>
              <a:ext uri="{FF2B5EF4-FFF2-40B4-BE49-F238E27FC236}">
                <a16:creationId xmlns:a16="http://schemas.microsoft.com/office/drawing/2014/main" id="{83CC8E99-056E-BC46-A162-FD43046CCBCF}"/>
              </a:ext>
            </a:extLst>
          </p:cNvPr>
          <p:cNvSpPr>
            <a:spLocks noGrp="1"/>
          </p:cNvSpPr>
          <p:nvPr>
            <p:ph type="body" sz="quarter" idx="17"/>
          </p:nvPr>
        </p:nvSpPr>
        <p:spPr>
          <a:xfrm>
            <a:off x="466487" y="3580572"/>
            <a:ext cx="3741699"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5" name="Text Placeholder 25">
            <a:extLst>
              <a:ext uri="{FF2B5EF4-FFF2-40B4-BE49-F238E27FC236}">
                <a16:creationId xmlns:a16="http://schemas.microsoft.com/office/drawing/2014/main" id="{0986978B-22B0-9B42-B068-CA195E654656}"/>
              </a:ext>
            </a:extLst>
          </p:cNvPr>
          <p:cNvSpPr>
            <a:spLocks noGrp="1"/>
          </p:cNvSpPr>
          <p:nvPr>
            <p:ph type="body" sz="quarter" idx="24" hasCustomPrompt="1"/>
          </p:nvPr>
        </p:nvSpPr>
        <p:spPr>
          <a:xfrm>
            <a:off x="4532335" y="3211812"/>
            <a:ext cx="4163752"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6" name="Text Placeholder 25">
            <a:extLst>
              <a:ext uri="{FF2B5EF4-FFF2-40B4-BE49-F238E27FC236}">
                <a16:creationId xmlns:a16="http://schemas.microsoft.com/office/drawing/2014/main" id="{CBB22B96-7C9A-8E4D-BFDB-803DE9483644}"/>
              </a:ext>
            </a:extLst>
          </p:cNvPr>
          <p:cNvSpPr>
            <a:spLocks noGrp="1"/>
          </p:cNvSpPr>
          <p:nvPr>
            <p:ph type="body" sz="quarter" idx="25"/>
          </p:nvPr>
        </p:nvSpPr>
        <p:spPr>
          <a:xfrm>
            <a:off x="4532335" y="3584037"/>
            <a:ext cx="4163752"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20470784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3_Image Header and Bullet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20030"/>
            <a:ext cx="9149154" cy="1869665"/>
          </a:xfrm>
          <a:prstGeom prst="rect">
            <a:avLst/>
          </a:prstGeom>
        </p:spPr>
      </p:pic>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16" name="Oval 15">
            <a:extLst>
              <a:ext uri="{FF2B5EF4-FFF2-40B4-BE49-F238E27FC236}">
                <a16:creationId xmlns:a16="http://schemas.microsoft.com/office/drawing/2014/main" id="{701E4789-475E-4B45-93D8-4FB04F1AA227}"/>
              </a:ext>
            </a:extLst>
          </p:cNvPr>
          <p:cNvSpPr/>
          <p:nvPr userDrawn="1"/>
        </p:nvSpPr>
        <p:spPr>
          <a:xfrm>
            <a:off x="2014216" y="2447961"/>
            <a:ext cx="646241" cy="646241"/>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3C36E3B-469B-8D4B-89DF-FEF2566846E6}"/>
              </a:ext>
            </a:extLst>
          </p:cNvPr>
          <p:cNvSpPr/>
          <p:nvPr userDrawn="1"/>
        </p:nvSpPr>
        <p:spPr>
          <a:xfrm>
            <a:off x="6291091" y="2447962"/>
            <a:ext cx="646241" cy="646241"/>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5">
            <a:extLst>
              <a:ext uri="{FF2B5EF4-FFF2-40B4-BE49-F238E27FC236}">
                <a16:creationId xmlns:a16="http://schemas.microsoft.com/office/drawing/2014/main" id="{9C71829F-B1B8-F94A-9B25-5A173BD061D7}"/>
              </a:ext>
            </a:extLst>
          </p:cNvPr>
          <p:cNvSpPr>
            <a:spLocks noGrp="1"/>
          </p:cNvSpPr>
          <p:nvPr>
            <p:ph type="body" sz="quarter" idx="16" hasCustomPrompt="1"/>
          </p:nvPr>
        </p:nvSpPr>
        <p:spPr>
          <a:xfrm>
            <a:off x="466487" y="3208347"/>
            <a:ext cx="3741699"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2" name="Text Placeholder 25">
            <a:extLst>
              <a:ext uri="{FF2B5EF4-FFF2-40B4-BE49-F238E27FC236}">
                <a16:creationId xmlns:a16="http://schemas.microsoft.com/office/drawing/2014/main" id="{F8A93EEA-5FB2-FD4C-96D7-7037CB5BDECD}"/>
              </a:ext>
            </a:extLst>
          </p:cNvPr>
          <p:cNvSpPr>
            <a:spLocks noGrp="1"/>
          </p:cNvSpPr>
          <p:nvPr>
            <p:ph type="body" sz="quarter" idx="17"/>
          </p:nvPr>
        </p:nvSpPr>
        <p:spPr>
          <a:xfrm>
            <a:off x="466487" y="3580572"/>
            <a:ext cx="3741699"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5" name="Text Placeholder 25">
            <a:extLst>
              <a:ext uri="{FF2B5EF4-FFF2-40B4-BE49-F238E27FC236}">
                <a16:creationId xmlns:a16="http://schemas.microsoft.com/office/drawing/2014/main" id="{A332F5A1-19C2-5147-907F-305A675303EE}"/>
              </a:ext>
            </a:extLst>
          </p:cNvPr>
          <p:cNvSpPr>
            <a:spLocks noGrp="1"/>
          </p:cNvSpPr>
          <p:nvPr>
            <p:ph type="body" sz="quarter" idx="24" hasCustomPrompt="1"/>
          </p:nvPr>
        </p:nvSpPr>
        <p:spPr>
          <a:xfrm>
            <a:off x="4532335" y="3211812"/>
            <a:ext cx="4163752"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6" name="Text Placeholder 25">
            <a:extLst>
              <a:ext uri="{FF2B5EF4-FFF2-40B4-BE49-F238E27FC236}">
                <a16:creationId xmlns:a16="http://schemas.microsoft.com/office/drawing/2014/main" id="{63A29A8A-C4F0-444C-93BF-875624A89269}"/>
              </a:ext>
            </a:extLst>
          </p:cNvPr>
          <p:cNvSpPr>
            <a:spLocks noGrp="1"/>
          </p:cNvSpPr>
          <p:nvPr>
            <p:ph type="body" sz="quarter" idx="25"/>
          </p:nvPr>
        </p:nvSpPr>
        <p:spPr>
          <a:xfrm>
            <a:off x="4532335" y="3584037"/>
            <a:ext cx="4163752"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cxnSp>
        <p:nvCxnSpPr>
          <p:cNvPr id="27" name="Straight Connector 26">
            <a:extLst>
              <a:ext uri="{FF2B5EF4-FFF2-40B4-BE49-F238E27FC236}">
                <a16:creationId xmlns:a16="http://schemas.microsoft.com/office/drawing/2014/main" id="{91964DC2-0B13-584A-8943-8400498E9BC7}"/>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Image Header and Bulle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914398"/>
            <a:ext cx="9144000" cy="1843315"/>
          </a:xfrm>
          <a:prstGeom prst="rect">
            <a:avLst/>
          </a:prstGeom>
        </p:spPr>
      </p:pic>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3" name="Oval 12">
            <a:extLst>
              <a:ext uri="{FF2B5EF4-FFF2-40B4-BE49-F238E27FC236}">
                <a16:creationId xmlns:a16="http://schemas.microsoft.com/office/drawing/2014/main" id="{8CA7B035-6DF0-2A45-8F52-B6693B701B68}"/>
              </a:ext>
            </a:extLst>
          </p:cNvPr>
          <p:cNvSpPr/>
          <p:nvPr userDrawn="1"/>
        </p:nvSpPr>
        <p:spPr>
          <a:xfrm>
            <a:off x="1320520" y="2447962"/>
            <a:ext cx="646241" cy="646241"/>
          </a:xfrm>
          <a:prstGeom prst="ellipse">
            <a:avLst/>
          </a:prstGeom>
          <a:solidFill>
            <a:schemeClr val="accent1"/>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7ADA18D-4748-7449-A24C-EA1C22C3B934}"/>
              </a:ext>
            </a:extLst>
          </p:cNvPr>
          <p:cNvSpPr/>
          <p:nvPr userDrawn="1"/>
        </p:nvSpPr>
        <p:spPr>
          <a:xfrm>
            <a:off x="4193186" y="2447962"/>
            <a:ext cx="646241" cy="646241"/>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3AED711-CCE6-FB4D-8D76-CE1D83E5BADF}"/>
              </a:ext>
            </a:extLst>
          </p:cNvPr>
          <p:cNvSpPr/>
          <p:nvPr userDrawn="1"/>
        </p:nvSpPr>
        <p:spPr>
          <a:xfrm>
            <a:off x="7197221" y="2447962"/>
            <a:ext cx="646241" cy="646241"/>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 Placeholder 25">
            <a:extLst>
              <a:ext uri="{FF2B5EF4-FFF2-40B4-BE49-F238E27FC236}">
                <a16:creationId xmlns:a16="http://schemas.microsoft.com/office/drawing/2014/main" id="{CC2128E1-D084-3E4B-84E3-2C01ACADB6F9}"/>
              </a:ext>
            </a:extLst>
          </p:cNvPr>
          <p:cNvSpPr>
            <a:spLocks noGrp="1"/>
          </p:cNvSpPr>
          <p:nvPr>
            <p:ph type="body" sz="quarter" idx="16" hasCustomPrompt="1"/>
          </p:nvPr>
        </p:nvSpPr>
        <p:spPr>
          <a:xfrm>
            <a:off x="336395" y="3208347"/>
            <a:ext cx="2614491" cy="339671"/>
          </a:xfrm>
          <a:prstGeom prst="rect">
            <a:avLst/>
          </a:prstGeom>
        </p:spPr>
        <p:txBody>
          <a:bodyPr>
            <a:noAutofit/>
          </a:bodyPr>
          <a:lstStyle>
            <a:lvl1pPr marL="0" indent="0" algn="ctr">
              <a:buNone/>
              <a:defRPr sz="1250" b="1" baseline="0">
                <a:solidFill>
                  <a:schemeClr val="bg2"/>
                </a:solidFill>
                <a:latin typeface="Arial"/>
                <a:cs typeface="Arial"/>
              </a:defRPr>
            </a:lvl1pPr>
          </a:lstStyle>
          <a:p>
            <a:pPr lvl="0"/>
            <a:r>
              <a:rPr lang="en-US" dirty="0"/>
              <a:t>Title of bullet point </a:t>
            </a:r>
          </a:p>
        </p:txBody>
      </p:sp>
      <p:sp>
        <p:nvSpPr>
          <p:cNvPr id="18" name="Text Placeholder 25">
            <a:extLst>
              <a:ext uri="{FF2B5EF4-FFF2-40B4-BE49-F238E27FC236}">
                <a16:creationId xmlns:a16="http://schemas.microsoft.com/office/drawing/2014/main" id="{A10E09A2-A3C1-A941-A4DE-27E71AA1FD55}"/>
              </a:ext>
            </a:extLst>
          </p:cNvPr>
          <p:cNvSpPr>
            <a:spLocks noGrp="1"/>
          </p:cNvSpPr>
          <p:nvPr>
            <p:ph type="body" sz="quarter" idx="17"/>
          </p:nvPr>
        </p:nvSpPr>
        <p:spPr>
          <a:xfrm>
            <a:off x="336395" y="3580572"/>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0" name="Text Placeholder 25">
            <a:extLst>
              <a:ext uri="{FF2B5EF4-FFF2-40B4-BE49-F238E27FC236}">
                <a16:creationId xmlns:a16="http://schemas.microsoft.com/office/drawing/2014/main" id="{641E39B6-048A-9746-AB4F-2DE4E4CDA592}"/>
              </a:ext>
            </a:extLst>
          </p:cNvPr>
          <p:cNvSpPr>
            <a:spLocks noGrp="1"/>
          </p:cNvSpPr>
          <p:nvPr>
            <p:ph type="body" sz="quarter" idx="24" hasCustomPrompt="1"/>
          </p:nvPr>
        </p:nvSpPr>
        <p:spPr>
          <a:xfrm>
            <a:off x="3275325" y="3211812"/>
            <a:ext cx="2614491" cy="339671"/>
          </a:xfrm>
          <a:prstGeom prst="rect">
            <a:avLst/>
          </a:prstGeom>
        </p:spPr>
        <p:txBody>
          <a:bodyPr>
            <a:noAutofit/>
          </a:bodyPr>
          <a:lstStyle>
            <a:lvl1pPr marL="0" indent="0" algn="ctr">
              <a:buNone/>
              <a:defRPr sz="1250" b="1" baseline="0">
                <a:solidFill>
                  <a:schemeClr val="bg2"/>
                </a:solidFill>
                <a:latin typeface="Arial"/>
                <a:cs typeface="Arial"/>
              </a:defRPr>
            </a:lvl1pPr>
          </a:lstStyle>
          <a:p>
            <a:pPr lvl="0"/>
            <a:r>
              <a:rPr lang="en-US" dirty="0"/>
              <a:t>Title of bullet point </a:t>
            </a:r>
          </a:p>
        </p:txBody>
      </p:sp>
      <p:sp>
        <p:nvSpPr>
          <p:cNvPr id="27" name="Text Placeholder 25">
            <a:extLst>
              <a:ext uri="{FF2B5EF4-FFF2-40B4-BE49-F238E27FC236}">
                <a16:creationId xmlns:a16="http://schemas.microsoft.com/office/drawing/2014/main" id="{EAD2FB8E-68B4-5941-A6C5-C5D90156EB2A}"/>
              </a:ext>
            </a:extLst>
          </p:cNvPr>
          <p:cNvSpPr>
            <a:spLocks noGrp="1"/>
          </p:cNvSpPr>
          <p:nvPr>
            <p:ph type="body" sz="quarter" idx="25"/>
          </p:nvPr>
        </p:nvSpPr>
        <p:spPr>
          <a:xfrm>
            <a:off x="3274745" y="3584037"/>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8" name="Text Placeholder 25">
            <a:extLst>
              <a:ext uri="{FF2B5EF4-FFF2-40B4-BE49-F238E27FC236}">
                <a16:creationId xmlns:a16="http://schemas.microsoft.com/office/drawing/2014/main" id="{61A8D225-EAE1-C54C-8C9C-26E1BD5A8BC3}"/>
              </a:ext>
            </a:extLst>
          </p:cNvPr>
          <p:cNvSpPr>
            <a:spLocks noGrp="1"/>
          </p:cNvSpPr>
          <p:nvPr>
            <p:ph type="body" sz="quarter" idx="26" hasCustomPrompt="1"/>
          </p:nvPr>
        </p:nvSpPr>
        <p:spPr>
          <a:xfrm>
            <a:off x="6213096" y="3190911"/>
            <a:ext cx="2614491" cy="339671"/>
          </a:xfrm>
          <a:prstGeom prst="rect">
            <a:avLst/>
          </a:prstGeom>
        </p:spPr>
        <p:txBody>
          <a:bodyPr>
            <a:noAutofit/>
          </a:bodyPr>
          <a:lstStyle>
            <a:lvl1pPr marL="0" indent="0" algn="ctr">
              <a:buNone/>
              <a:defRPr sz="1250" b="1" baseline="0">
                <a:solidFill>
                  <a:schemeClr val="bg2"/>
                </a:solidFill>
                <a:latin typeface="Arial"/>
                <a:cs typeface="Arial"/>
              </a:defRPr>
            </a:lvl1pPr>
          </a:lstStyle>
          <a:p>
            <a:pPr lvl="0"/>
            <a:r>
              <a:rPr lang="en-US" dirty="0"/>
              <a:t>Title of bullet point </a:t>
            </a:r>
          </a:p>
        </p:txBody>
      </p:sp>
      <p:sp>
        <p:nvSpPr>
          <p:cNvPr id="29" name="Text Placeholder 25">
            <a:extLst>
              <a:ext uri="{FF2B5EF4-FFF2-40B4-BE49-F238E27FC236}">
                <a16:creationId xmlns:a16="http://schemas.microsoft.com/office/drawing/2014/main" id="{616BF6F4-6399-CC48-AE45-06E627ECA6D6}"/>
              </a:ext>
            </a:extLst>
          </p:cNvPr>
          <p:cNvSpPr>
            <a:spLocks noGrp="1"/>
          </p:cNvSpPr>
          <p:nvPr>
            <p:ph type="body" sz="quarter" idx="27"/>
          </p:nvPr>
        </p:nvSpPr>
        <p:spPr>
          <a:xfrm>
            <a:off x="6213096" y="3563136"/>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29840590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Image Header and Bullet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927101"/>
            <a:ext cx="9144000" cy="1841500"/>
          </a:xfrm>
          <a:prstGeom prst="rect">
            <a:avLst/>
          </a:prstGeom>
        </p:spPr>
      </p:pic>
      <p:sp>
        <p:nvSpPr>
          <p:cNvPr id="15" name="Oval 14"/>
          <p:cNvSpPr/>
          <p:nvPr userDrawn="1"/>
        </p:nvSpPr>
        <p:spPr>
          <a:xfrm>
            <a:off x="1320520" y="2447962"/>
            <a:ext cx="646241" cy="646241"/>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4193186" y="2447962"/>
            <a:ext cx="646241" cy="646241"/>
          </a:xfrm>
          <a:prstGeom prst="ellipse">
            <a:avLst/>
          </a:prstGeom>
          <a:solidFill>
            <a:schemeClr val="accent6"/>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userDrawn="1"/>
        </p:nvSpPr>
        <p:spPr>
          <a:xfrm>
            <a:off x="7197221" y="2447962"/>
            <a:ext cx="646241" cy="646241"/>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5"/>
          <p:cNvSpPr>
            <a:spLocks noGrp="1"/>
          </p:cNvSpPr>
          <p:nvPr>
            <p:ph type="body" sz="quarter" idx="16" hasCustomPrompt="1"/>
          </p:nvPr>
        </p:nvSpPr>
        <p:spPr>
          <a:xfrm>
            <a:off x="336395" y="3208347"/>
            <a:ext cx="2614491"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3" name="Text Placeholder 25"/>
          <p:cNvSpPr>
            <a:spLocks noGrp="1"/>
          </p:cNvSpPr>
          <p:nvPr>
            <p:ph type="body" sz="quarter" idx="17"/>
          </p:nvPr>
        </p:nvSpPr>
        <p:spPr>
          <a:xfrm>
            <a:off x="336395" y="3580572"/>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4" name="Text Placeholder 25"/>
          <p:cNvSpPr>
            <a:spLocks noGrp="1"/>
          </p:cNvSpPr>
          <p:nvPr>
            <p:ph type="body" sz="quarter" idx="24" hasCustomPrompt="1"/>
          </p:nvPr>
        </p:nvSpPr>
        <p:spPr>
          <a:xfrm>
            <a:off x="3275325" y="3211812"/>
            <a:ext cx="2614491"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5" name="Text Placeholder 25"/>
          <p:cNvSpPr>
            <a:spLocks noGrp="1"/>
          </p:cNvSpPr>
          <p:nvPr>
            <p:ph type="body" sz="quarter" idx="25"/>
          </p:nvPr>
        </p:nvSpPr>
        <p:spPr>
          <a:xfrm>
            <a:off x="3274745" y="3584037"/>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6" name="Text Placeholder 25"/>
          <p:cNvSpPr>
            <a:spLocks noGrp="1"/>
          </p:cNvSpPr>
          <p:nvPr>
            <p:ph type="body" sz="quarter" idx="26" hasCustomPrompt="1"/>
          </p:nvPr>
        </p:nvSpPr>
        <p:spPr>
          <a:xfrm>
            <a:off x="6213096" y="3190911"/>
            <a:ext cx="2614491"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32" name="Text Placeholder 25"/>
          <p:cNvSpPr>
            <a:spLocks noGrp="1"/>
          </p:cNvSpPr>
          <p:nvPr>
            <p:ph type="body" sz="quarter" idx="27"/>
          </p:nvPr>
        </p:nvSpPr>
        <p:spPr>
          <a:xfrm>
            <a:off x="6213096" y="3563136"/>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7358326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Image Header and Bullet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77"/>
          <a:stretch/>
        </p:blipFill>
        <p:spPr>
          <a:xfrm>
            <a:off x="-20804" y="914399"/>
            <a:ext cx="9164803" cy="1843315"/>
          </a:xfrm>
          <a:prstGeom prst="rect">
            <a:avLst/>
          </a:prstGeom>
        </p:spPr>
      </p:pic>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13" name="Oval 12">
            <a:extLst>
              <a:ext uri="{FF2B5EF4-FFF2-40B4-BE49-F238E27FC236}">
                <a16:creationId xmlns:a16="http://schemas.microsoft.com/office/drawing/2014/main" id="{AD9D6F65-1BA0-ED46-92B2-5663D2428035}"/>
              </a:ext>
            </a:extLst>
          </p:cNvPr>
          <p:cNvSpPr/>
          <p:nvPr userDrawn="1"/>
        </p:nvSpPr>
        <p:spPr>
          <a:xfrm>
            <a:off x="1320520" y="2447962"/>
            <a:ext cx="646241" cy="646241"/>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939F063-FE73-7044-864A-7ACE3B9E3EF4}"/>
              </a:ext>
            </a:extLst>
          </p:cNvPr>
          <p:cNvSpPr/>
          <p:nvPr userDrawn="1"/>
        </p:nvSpPr>
        <p:spPr>
          <a:xfrm>
            <a:off x="4193186" y="2447962"/>
            <a:ext cx="646241" cy="646241"/>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7787A62-F889-A64D-A152-76A78B2FB657}"/>
              </a:ext>
            </a:extLst>
          </p:cNvPr>
          <p:cNvSpPr/>
          <p:nvPr userDrawn="1"/>
        </p:nvSpPr>
        <p:spPr>
          <a:xfrm>
            <a:off x="7197221" y="2447962"/>
            <a:ext cx="646241" cy="646241"/>
          </a:xfrm>
          <a:prstGeom prst="ellipse">
            <a:avLst/>
          </a:prstGeom>
          <a:solidFill>
            <a:schemeClr val="accent3"/>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5">
            <a:extLst>
              <a:ext uri="{FF2B5EF4-FFF2-40B4-BE49-F238E27FC236}">
                <a16:creationId xmlns:a16="http://schemas.microsoft.com/office/drawing/2014/main" id="{6CB7C79B-6BDD-CA4A-9908-7D887A45270D}"/>
              </a:ext>
            </a:extLst>
          </p:cNvPr>
          <p:cNvSpPr>
            <a:spLocks noGrp="1"/>
          </p:cNvSpPr>
          <p:nvPr>
            <p:ph type="body" sz="quarter" idx="16" hasCustomPrompt="1"/>
          </p:nvPr>
        </p:nvSpPr>
        <p:spPr>
          <a:xfrm>
            <a:off x="336395" y="3208347"/>
            <a:ext cx="2614491"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4" name="Text Placeholder 25">
            <a:extLst>
              <a:ext uri="{FF2B5EF4-FFF2-40B4-BE49-F238E27FC236}">
                <a16:creationId xmlns:a16="http://schemas.microsoft.com/office/drawing/2014/main" id="{B9CB3536-AB01-BD49-9FCA-BEDC8537B90E}"/>
              </a:ext>
            </a:extLst>
          </p:cNvPr>
          <p:cNvSpPr>
            <a:spLocks noGrp="1"/>
          </p:cNvSpPr>
          <p:nvPr>
            <p:ph type="body" sz="quarter" idx="17"/>
          </p:nvPr>
        </p:nvSpPr>
        <p:spPr>
          <a:xfrm>
            <a:off x="336395" y="3580572"/>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5" name="Text Placeholder 25">
            <a:extLst>
              <a:ext uri="{FF2B5EF4-FFF2-40B4-BE49-F238E27FC236}">
                <a16:creationId xmlns:a16="http://schemas.microsoft.com/office/drawing/2014/main" id="{797CE273-763E-FD42-A3E2-C1009E812D5D}"/>
              </a:ext>
            </a:extLst>
          </p:cNvPr>
          <p:cNvSpPr>
            <a:spLocks noGrp="1"/>
          </p:cNvSpPr>
          <p:nvPr>
            <p:ph type="body" sz="quarter" idx="24" hasCustomPrompt="1"/>
          </p:nvPr>
        </p:nvSpPr>
        <p:spPr>
          <a:xfrm>
            <a:off x="3275325" y="3211812"/>
            <a:ext cx="2614491"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6" name="Text Placeholder 25">
            <a:extLst>
              <a:ext uri="{FF2B5EF4-FFF2-40B4-BE49-F238E27FC236}">
                <a16:creationId xmlns:a16="http://schemas.microsoft.com/office/drawing/2014/main" id="{02DF89BF-21FC-9346-9A7A-8EA80CFDF068}"/>
              </a:ext>
            </a:extLst>
          </p:cNvPr>
          <p:cNvSpPr>
            <a:spLocks noGrp="1"/>
          </p:cNvSpPr>
          <p:nvPr>
            <p:ph type="body" sz="quarter" idx="25"/>
          </p:nvPr>
        </p:nvSpPr>
        <p:spPr>
          <a:xfrm>
            <a:off x="3274745" y="3584037"/>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7" name="Text Placeholder 25">
            <a:extLst>
              <a:ext uri="{FF2B5EF4-FFF2-40B4-BE49-F238E27FC236}">
                <a16:creationId xmlns:a16="http://schemas.microsoft.com/office/drawing/2014/main" id="{833CF948-CCEF-5443-9EC6-1911765A184D}"/>
              </a:ext>
            </a:extLst>
          </p:cNvPr>
          <p:cNvSpPr>
            <a:spLocks noGrp="1"/>
          </p:cNvSpPr>
          <p:nvPr>
            <p:ph type="body" sz="quarter" idx="26" hasCustomPrompt="1"/>
          </p:nvPr>
        </p:nvSpPr>
        <p:spPr>
          <a:xfrm>
            <a:off x="6213096" y="3190911"/>
            <a:ext cx="2614491"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8" name="Text Placeholder 25">
            <a:extLst>
              <a:ext uri="{FF2B5EF4-FFF2-40B4-BE49-F238E27FC236}">
                <a16:creationId xmlns:a16="http://schemas.microsoft.com/office/drawing/2014/main" id="{FFE27A56-467A-1243-8F10-4C9FE8D57E41}"/>
              </a:ext>
            </a:extLst>
          </p:cNvPr>
          <p:cNvSpPr>
            <a:spLocks noGrp="1"/>
          </p:cNvSpPr>
          <p:nvPr>
            <p:ph type="body" sz="quarter" idx="27"/>
          </p:nvPr>
        </p:nvSpPr>
        <p:spPr>
          <a:xfrm>
            <a:off x="6213096" y="3563136"/>
            <a:ext cx="2614491"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cxnSp>
        <p:nvCxnSpPr>
          <p:cNvPr id="29" name="Straight Connector 28">
            <a:extLst>
              <a:ext uri="{FF2B5EF4-FFF2-40B4-BE49-F238E27FC236}">
                <a16:creationId xmlns:a16="http://schemas.microsoft.com/office/drawing/2014/main" id="{5E774058-1C19-1741-A639-D1B527C46FB3}"/>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3457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Image Header and Bulle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928913"/>
            <a:ext cx="9144000" cy="1814287"/>
          </a:xfrm>
          <a:prstGeom prst="rect">
            <a:avLst/>
          </a:prstGeom>
        </p:spPr>
      </p:pic>
      <p:sp>
        <p:nvSpPr>
          <p:cNvPr id="27" name="Oval 26"/>
          <p:cNvSpPr/>
          <p:nvPr userDrawn="1"/>
        </p:nvSpPr>
        <p:spPr>
          <a:xfrm>
            <a:off x="925798" y="2447962"/>
            <a:ext cx="646241" cy="646241"/>
          </a:xfrm>
          <a:prstGeom prst="ellipse">
            <a:avLst/>
          </a:prstGeom>
          <a:solidFill>
            <a:schemeClr val="accent1"/>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userDrawn="1"/>
        </p:nvSpPr>
        <p:spPr>
          <a:xfrm>
            <a:off x="3151032" y="2447962"/>
            <a:ext cx="646241" cy="646241"/>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userDrawn="1"/>
        </p:nvSpPr>
        <p:spPr>
          <a:xfrm>
            <a:off x="5376280" y="2447962"/>
            <a:ext cx="646241" cy="646241"/>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userDrawn="1"/>
        </p:nvSpPr>
        <p:spPr>
          <a:xfrm>
            <a:off x="7601505" y="2447962"/>
            <a:ext cx="646241" cy="646241"/>
          </a:xfrm>
          <a:prstGeom prst="ellipse">
            <a:avLst/>
          </a:prstGeom>
          <a:solidFill>
            <a:schemeClr val="tx2">
              <a:lumMod val="75000"/>
            </a:schemeClr>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 Placeholder 25"/>
          <p:cNvSpPr>
            <a:spLocks noGrp="1"/>
          </p:cNvSpPr>
          <p:nvPr>
            <p:ph type="body" sz="quarter" idx="16" hasCustomPrompt="1"/>
          </p:nvPr>
        </p:nvSpPr>
        <p:spPr>
          <a:xfrm>
            <a:off x="276627"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33" name="Text Placeholder 25"/>
          <p:cNvSpPr>
            <a:spLocks noGrp="1"/>
          </p:cNvSpPr>
          <p:nvPr>
            <p:ph type="body" sz="quarter" idx="18" hasCustomPrompt="1"/>
          </p:nvPr>
        </p:nvSpPr>
        <p:spPr>
          <a:xfrm>
            <a:off x="2514600"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35" name="Text Placeholder 25"/>
          <p:cNvSpPr>
            <a:spLocks noGrp="1"/>
          </p:cNvSpPr>
          <p:nvPr>
            <p:ph type="body" sz="quarter" idx="20" hasCustomPrompt="1"/>
          </p:nvPr>
        </p:nvSpPr>
        <p:spPr>
          <a:xfrm>
            <a:off x="4745669"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37" name="Text Placeholder 25"/>
          <p:cNvSpPr>
            <a:spLocks noGrp="1"/>
          </p:cNvSpPr>
          <p:nvPr>
            <p:ph type="body" sz="quarter" idx="22" hasCustomPrompt="1"/>
          </p:nvPr>
        </p:nvSpPr>
        <p:spPr>
          <a:xfrm>
            <a:off x="6963010"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16" name="Text Placeholder 25"/>
          <p:cNvSpPr>
            <a:spLocks noGrp="1"/>
          </p:cNvSpPr>
          <p:nvPr>
            <p:ph type="body" sz="quarter" idx="17"/>
          </p:nvPr>
        </p:nvSpPr>
        <p:spPr>
          <a:xfrm>
            <a:off x="276627"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17" name="Text Placeholder 25"/>
          <p:cNvSpPr>
            <a:spLocks noGrp="1"/>
          </p:cNvSpPr>
          <p:nvPr>
            <p:ph type="body" sz="quarter" idx="23"/>
          </p:nvPr>
        </p:nvSpPr>
        <p:spPr>
          <a:xfrm>
            <a:off x="2514600"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18" name="Text Placeholder 25"/>
          <p:cNvSpPr>
            <a:spLocks noGrp="1"/>
          </p:cNvSpPr>
          <p:nvPr>
            <p:ph type="body" sz="quarter" idx="24"/>
          </p:nvPr>
        </p:nvSpPr>
        <p:spPr>
          <a:xfrm>
            <a:off x="4745669"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20" name="Text Placeholder 25"/>
          <p:cNvSpPr>
            <a:spLocks noGrp="1"/>
          </p:cNvSpPr>
          <p:nvPr>
            <p:ph type="body" sz="quarter" idx="25"/>
          </p:nvPr>
        </p:nvSpPr>
        <p:spPr>
          <a:xfrm>
            <a:off x="6963010"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8595606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Image Header and Bulle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952499"/>
            <a:ext cx="9144000" cy="1826513"/>
          </a:xfrm>
          <a:prstGeom prst="rect">
            <a:avLst/>
          </a:prstGeom>
        </p:spPr>
      </p:pic>
      <p:sp>
        <p:nvSpPr>
          <p:cNvPr id="27" name="Oval 26"/>
          <p:cNvSpPr/>
          <p:nvPr userDrawn="1"/>
        </p:nvSpPr>
        <p:spPr>
          <a:xfrm>
            <a:off x="925798" y="2447962"/>
            <a:ext cx="646241" cy="646241"/>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userDrawn="1"/>
        </p:nvSpPr>
        <p:spPr>
          <a:xfrm>
            <a:off x="3151032" y="2447962"/>
            <a:ext cx="646241" cy="646241"/>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userDrawn="1"/>
        </p:nvSpPr>
        <p:spPr>
          <a:xfrm>
            <a:off x="5376280" y="2447962"/>
            <a:ext cx="646241" cy="646241"/>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userDrawn="1"/>
        </p:nvSpPr>
        <p:spPr>
          <a:xfrm>
            <a:off x="7601505" y="2447962"/>
            <a:ext cx="646241" cy="646241"/>
          </a:xfrm>
          <a:prstGeom prst="ellipse">
            <a:avLst/>
          </a:prstGeom>
          <a:solidFill>
            <a:schemeClr val="accent3"/>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 Placeholder 25"/>
          <p:cNvSpPr>
            <a:spLocks noGrp="1"/>
          </p:cNvSpPr>
          <p:nvPr>
            <p:ph type="body" sz="quarter" idx="16" hasCustomPrompt="1"/>
          </p:nvPr>
        </p:nvSpPr>
        <p:spPr>
          <a:xfrm>
            <a:off x="276627"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33" name="Text Placeholder 25"/>
          <p:cNvSpPr>
            <a:spLocks noGrp="1"/>
          </p:cNvSpPr>
          <p:nvPr>
            <p:ph type="body" sz="quarter" idx="18" hasCustomPrompt="1"/>
          </p:nvPr>
        </p:nvSpPr>
        <p:spPr>
          <a:xfrm>
            <a:off x="2514600"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35" name="Text Placeholder 25"/>
          <p:cNvSpPr>
            <a:spLocks noGrp="1"/>
          </p:cNvSpPr>
          <p:nvPr>
            <p:ph type="body" sz="quarter" idx="20" hasCustomPrompt="1"/>
          </p:nvPr>
        </p:nvSpPr>
        <p:spPr>
          <a:xfrm>
            <a:off x="4745669"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37" name="Text Placeholder 25"/>
          <p:cNvSpPr>
            <a:spLocks noGrp="1"/>
          </p:cNvSpPr>
          <p:nvPr>
            <p:ph type="body" sz="quarter" idx="22" hasCustomPrompt="1"/>
          </p:nvPr>
        </p:nvSpPr>
        <p:spPr>
          <a:xfrm>
            <a:off x="6963010" y="3208347"/>
            <a:ext cx="1926997" cy="339671"/>
          </a:xfrm>
          <a:prstGeom prst="rect">
            <a:avLst/>
          </a:prstGeom>
        </p:spPr>
        <p:txBody>
          <a:bodyPr>
            <a:noAutofit/>
          </a:bodyPr>
          <a:lstStyle>
            <a:lvl1pPr marL="0" indent="0" algn="ctr">
              <a:buNone/>
              <a:defRPr sz="1250" b="1" baseline="0">
                <a:solidFill>
                  <a:srgbClr val="504F52"/>
                </a:solidFill>
                <a:latin typeface="Arial"/>
                <a:cs typeface="Arial"/>
              </a:defRPr>
            </a:lvl1pPr>
          </a:lstStyle>
          <a:p>
            <a:pPr lvl="0"/>
            <a:r>
              <a:rPr lang="en-US" dirty="0"/>
              <a:t>Title of bullet point </a:t>
            </a:r>
          </a:p>
        </p:txBody>
      </p:sp>
      <p:sp>
        <p:nvSpPr>
          <p:cNvPr id="16" name="Text Placeholder 25"/>
          <p:cNvSpPr>
            <a:spLocks noGrp="1"/>
          </p:cNvSpPr>
          <p:nvPr>
            <p:ph type="body" sz="quarter" idx="17"/>
          </p:nvPr>
        </p:nvSpPr>
        <p:spPr>
          <a:xfrm>
            <a:off x="276627"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17" name="Text Placeholder 25"/>
          <p:cNvSpPr>
            <a:spLocks noGrp="1"/>
          </p:cNvSpPr>
          <p:nvPr>
            <p:ph type="body" sz="quarter" idx="23"/>
          </p:nvPr>
        </p:nvSpPr>
        <p:spPr>
          <a:xfrm>
            <a:off x="2514600"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18" name="Text Placeholder 25"/>
          <p:cNvSpPr>
            <a:spLocks noGrp="1"/>
          </p:cNvSpPr>
          <p:nvPr>
            <p:ph type="body" sz="quarter" idx="24"/>
          </p:nvPr>
        </p:nvSpPr>
        <p:spPr>
          <a:xfrm>
            <a:off x="4745669"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20" name="Text Placeholder 25"/>
          <p:cNvSpPr>
            <a:spLocks noGrp="1"/>
          </p:cNvSpPr>
          <p:nvPr>
            <p:ph type="body" sz="quarter" idx="25"/>
          </p:nvPr>
        </p:nvSpPr>
        <p:spPr>
          <a:xfrm>
            <a:off x="6963010"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rgbClr val="504F52"/>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08368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hapter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8464" y="1310969"/>
            <a:ext cx="4824000" cy="2703871"/>
          </a:xfrm>
        </p:spPr>
        <p:txBody>
          <a:bodyPr>
            <a:noAutofit/>
          </a:bodyPr>
          <a:lstStyle>
            <a:lvl1pPr>
              <a:defRPr sz="2800"/>
            </a:lvl1pPr>
          </a:lstStyle>
          <a:p>
            <a:r>
              <a:rPr lang="en-US" dirty="0"/>
              <a:t>Click to edit chapter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006A104-EB2E-4D2A-BC7D-4B0E21063193}" type="slidenum">
              <a:rPr lang="en-GB" smtClean="0"/>
              <a:pPr/>
              <a:t>‹#›</a:t>
            </a:fld>
            <a:endParaRPr lang="en-GB" dirty="0"/>
          </a:p>
        </p:txBody>
      </p:sp>
    </p:spTree>
    <p:extLst>
      <p:ext uri="{BB962C8B-B14F-4D97-AF65-F5344CB8AC3E}">
        <p14:creationId xmlns:p14="http://schemas.microsoft.com/office/powerpoint/2010/main" val="335513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Image Header and Bulle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645A9D-0F44-C544-AB52-8925D046905E}"/>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945456"/>
            <a:ext cx="9143999" cy="1817622"/>
          </a:xfrm>
          <a:prstGeom prst="rect">
            <a:avLst/>
          </a:prstGeom>
        </p:spPr>
      </p:pic>
      <p:sp>
        <p:nvSpPr>
          <p:cNvPr id="18" name="Oval 17"/>
          <p:cNvSpPr/>
          <p:nvPr userDrawn="1"/>
        </p:nvSpPr>
        <p:spPr>
          <a:xfrm>
            <a:off x="925798" y="2447962"/>
            <a:ext cx="646241" cy="646241"/>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3151032" y="2447962"/>
            <a:ext cx="646241" cy="646241"/>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userDrawn="1"/>
        </p:nvSpPr>
        <p:spPr>
          <a:xfrm>
            <a:off x="5376280" y="2447962"/>
            <a:ext cx="646241" cy="646241"/>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userDrawn="1"/>
        </p:nvSpPr>
        <p:spPr>
          <a:xfrm>
            <a:off x="7601505" y="2447962"/>
            <a:ext cx="646241" cy="646241"/>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 Placeholder 25"/>
          <p:cNvSpPr>
            <a:spLocks noGrp="1"/>
          </p:cNvSpPr>
          <p:nvPr>
            <p:ph type="body" sz="quarter" idx="16" hasCustomPrompt="1"/>
          </p:nvPr>
        </p:nvSpPr>
        <p:spPr>
          <a:xfrm>
            <a:off x="276627" y="3208347"/>
            <a:ext cx="1926997"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2" name="Text Placeholder 25"/>
          <p:cNvSpPr>
            <a:spLocks noGrp="1"/>
          </p:cNvSpPr>
          <p:nvPr>
            <p:ph type="body" sz="quarter" idx="17"/>
          </p:nvPr>
        </p:nvSpPr>
        <p:spPr>
          <a:xfrm>
            <a:off x="276627" y="3580572"/>
            <a:ext cx="1926997"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3" name="Text Placeholder 25"/>
          <p:cNvSpPr>
            <a:spLocks noGrp="1"/>
          </p:cNvSpPr>
          <p:nvPr>
            <p:ph type="body" sz="quarter" idx="18" hasCustomPrompt="1"/>
          </p:nvPr>
        </p:nvSpPr>
        <p:spPr>
          <a:xfrm>
            <a:off x="2514600" y="3208347"/>
            <a:ext cx="1926997"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4" name="Text Placeholder 25"/>
          <p:cNvSpPr>
            <a:spLocks noGrp="1"/>
          </p:cNvSpPr>
          <p:nvPr>
            <p:ph type="body" sz="quarter" idx="19"/>
          </p:nvPr>
        </p:nvSpPr>
        <p:spPr>
          <a:xfrm>
            <a:off x="2514600" y="3580572"/>
            <a:ext cx="1926997" cy="1320942"/>
          </a:xfrm>
          <a:prstGeom prst="rect">
            <a:avLst/>
          </a:prstGeom>
        </p:spPr>
        <p:txBody>
          <a:bodyPr anchor="t">
            <a:noAutofit/>
          </a:bodyPr>
          <a:lstStyle>
            <a:lvl1pPr marL="171450" indent="-171450" algn="ctr">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5" name="Text Placeholder 25"/>
          <p:cNvSpPr>
            <a:spLocks noGrp="1"/>
          </p:cNvSpPr>
          <p:nvPr>
            <p:ph type="body" sz="quarter" idx="20" hasCustomPrompt="1"/>
          </p:nvPr>
        </p:nvSpPr>
        <p:spPr>
          <a:xfrm>
            <a:off x="4745669" y="3208347"/>
            <a:ext cx="1926997"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6" name="Text Placeholder 25"/>
          <p:cNvSpPr>
            <a:spLocks noGrp="1"/>
          </p:cNvSpPr>
          <p:nvPr>
            <p:ph type="body" sz="quarter" idx="21"/>
          </p:nvPr>
        </p:nvSpPr>
        <p:spPr>
          <a:xfrm>
            <a:off x="4745669" y="3580572"/>
            <a:ext cx="1926997" cy="1320942"/>
          </a:xfrm>
          <a:prstGeom prst="rect">
            <a:avLst/>
          </a:prstGeom>
        </p:spPr>
        <p:txBody>
          <a:bodyPr anchor="t">
            <a:noAutofit/>
          </a:bodyPr>
          <a:lstStyle>
            <a:lvl1pPr marL="171450" indent="-171450" algn="ctr">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7" name="Text Placeholder 25"/>
          <p:cNvSpPr>
            <a:spLocks noGrp="1"/>
          </p:cNvSpPr>
          <p:nvPr>
            <p:ph type="body" sz="quarter" idx="22" hasCustomPrompt="1"/>
          </p:nvPr>
        </p:nvSpPr>
        <p:spPr>
          <a:xfrm>
            <a:off x="6963010" y="3208347"/>
            <a:ext cx="1926997" cy="339671"/>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8" name="Text Placeholder 25"/>
          <p:cNvSpPr>
            <a:spLocks noGrp="1"/>
          </p:cNvSpPr>
          <p:nvPr>
            <p:ph type="body" sz="quarter" idx="23"/>
          </p:nvPr>
        </p:nvSpPr>
        <p:spPr>
          <a:xfrm>
            <a:off x="6963010" y="3580572"/>
            <a:ext cx="1926997" cy="1320942"/>
          </a:xfrm>
          <a:prstGeom prst="rect">
            <a:avLst/>
          </a:prstGeom>
        </p:spPr>
        <p:txBody>
          <a:bodyPr anchor="t">
            <a:noAutofit/>
          </a:bodyPr>
          <a:lstStyle>
            <a:lvl1pPr marL="171450" indent="-171450" algn="ctr">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17" name="Straight Connector 16">
            <a:extLst>
              <a:ext uri="{FF2B5EF4-FFF2-40B4-BE49-F238E27FC236}">
                <a16:creationId xmlns:a16="http://schemas.microsoft.com/office/drawing/2014/main" id="{DF8BAB37-81F7-4240-A6CE-43CAAEFFAA1A}"/>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6389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Image Header and Bullet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25DC7C-5F4E-4133-9CAC-21A1E9D0A96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28972"/>
            <a:ext cx="9144000" cy="1832694"/>
          </a:xfrm>
          <a:prstGeom prst="rect">
            <a:avLst/>
          </a:prstGeom>
        </p:spPr>
      </p:pic>
      <p:sp>
        <p:nvSpPr>
          <p:cNvPr id="15" name="Oval 14"/>
          <p:cNvSpPr/>
          <p:nvPr userDrawn="1"/>
        </p:nvSpPr>
        <p:spPr>
          <a:xfrm>
            <a:off x="1017836" y="2525059"/>
            <a:ext cx="462166" cy="46216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userDrawn="1"/>
        </p:nvSpPr>
        <p:spPr>
          <a:xfrm>
            <a:off x="2643807" y="2525059"/>
            <a:ext cx="462166" cy="462164"/>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userDrawn="1"/>
        </p:nvSpPr>
        <p:spPr>
          <a:xfrm>
            <a:off x="4269778" y="2525059"/>
            <a:ext cx="462166" cy="462164"/>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userDrawn="1"/>
        </p:nvSpPr>
        <p:spPr>
          <a:xfrm>
            <a:off x="5895749" y="2525059"/>
            <a:ext cx="462166" cy="46216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5"/>
          <p:cNvSpPr>
            <a:spLocks noGrp="1"/>
          </p:cNvSpPr>
          <p:nvPr>
            <p:ph type="body" sz="quarter" idx="16" hasCustomPrompt="1"/>
          </p:nvPr>
        </p:nvSpPr>
        <p:spPr>
          <a:xfrm>
            <a:off x="478334"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2" name="Text Placeholder 25"/>
          <p:cNvSpPr>
            <a:spLocks noGrp="1"/>
          </p:cNvSpPr>
          <p:nvPr>
            <p:ph type="body" sz="quarter" idx="17"/>
          </p:nvPr>
        </p:nvSpPr>
        <p:spPr>
          <a:xfrm>
            <a:off x="478334"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5" name="Oval 24"/>
          <p:cNvSpPr/>
          <p:nvPr userDrawn="1"/>
        </p:nvSpPr>
        <p:spPr>
          <a:xfrm>
            <a:off x="7695361" y="2525059"/>
            <a:ext cx="462166" cy="462164"/>
          </a:xfrm>
          <a:prstGeom prst="ellipse">
            <a:avLst/>
          </a:prstGeom>
          <a:solidFill>
            <a:srgbClr val="94D60A"/>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 Placeholder 25"/>
          <p:cNvSpPr>
            <a:spLocks noGrp="1"/>
          </p:cNvSpPr>
          <p:nvPr>
            <p:ph type="body" sz="quarter" idx="18" hasCustomPrompt="1"/>
          </p:nvPr>
        </p:nvSpPr>
        <p:spPr>
          <a:xfrm>
            <a:off x="2148091"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7" name="Text Placeholder 25"/>
          <p:cNvSpPr>
            <a:spLocks noGrp="1"/>
          </p:cNvSpPr>
          <p:nvPr>
            <p:ph type="body" sz="quarter" idx="19"/>
          </p:nvPr>
        </p:nvSpPr>
        <p:spPr>
          <a:xfrm>
            <a:off x="2148091"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28" name="Text Placeholder 25"/>
          <p:cNvSpPr>
            <a:spLocks noGrp="1"/>
          </p:cNvSpPr>
          <p:nvPr>
            <p:ph type="body" sz="quarter" idx="20" hasCustomPrompt="1"/>
          </p:nvPr>
        </p:nvSpPr>
        <p:spPr>
          <a:xfrm>
            <a:off x="3817848"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29" name="Text Placeholder 25"/>
          <p:cNvSpPr>
            <a:spLocks noGrp="1"/>
          </p:cNvSpPr>
          <p:nvPr>
            <p:ph type="body" sz="quarter" idx="21"/>
          </p:nvPr>
        </p:nvSpPr>
        <p:spPr>
          <a:xfrm>
            <a:off x="3817848"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0" name="Text Placeholder 25"/>
          <p:cNvSpPr>
            <a:spLocks noGrp="1"/>
          </p:cNvSpPr>
          <p:nvPr>
            <p:ph type="body" sz="quarter" idx="22" hasCustomPrompt="1"/>
          </p:nvPr>
        </p:nvSpPr>
        <p:spPr>
          <a:xfrm>
            <a:off x="5487605"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31" name="Text Placeholder 25"/>
          <p:cNvSpPr>
            <a:spLocks noGrp="1"/>
          </p:cNvSpPr>
          <p:nvPr>
            <p:ph type="body" sz="quarter" idx="23"/>
          </p:nvPr>
        </p:nvSpPr>
        <p:spPr>
          <a:xfrm>
            <a:off x="5487605"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2" name="Text Placeholder 25"/>
          <p:cNvSpPr>
            <a:spLocks noGrp="1"/>
          </p:cNvSpPr>
          <p:nvPr>
            <p:ph type="body" sz="quarter" idx="24" hasCustomPrompt="1"/>
          </p:nvPr>
        </p:nvSpPr>
        <p:spPr>
          <a:xfrm>
            <a:off x="7157362"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33" name="Text Placeholder 25"/>
          <p:cNvSpPr>
            <a:spLocks noGrp="1"/>
          </p:cNvSpPr>
          <p:nvPr>
            <p:ph type="body" sz="quarter" idx="25"/>
          </p:nvPr>
        </p:nvSpPr>
        <p:spPr>
          <a:xfrm>
            <a:off x="7157362"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791389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4_Image Header and Bulle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287" y="952500"/>
            <a:ext cx="9144000" cy="1826513"/>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20" name="Oval 19">
            <a:extLst>
              <a:ext uri="{FF2B5EF4-FFF2-40B4-BE49-F238E27FC236}">
                <a16:creationId xmlns:a16="http://schemas.microsoft.com/office/drawing/2014/main" id="{06BF1883-ABFD-984A-8CFF-24D73B82E11C}"/>
              </a:ext>
            </a:extLst>
          </p:cNvPr>
          <p:cNvSpPr/>
          <p:nvPr userDrawn="1"/>
        </p:nvSpPr>
        <p:spPr>
          <a:xfrm>
            <a:off x="1017836" y="2525059"/>
            <a:ext cx="462166" cy="46216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99DD9E6-0656-144E-9958-C0A666941BF3}"/>
              </a:ext>
            </a:extLst>
          </p:cNvPr>
          <p:cNvSpPr/>
          <p:nvPr userDrawn="1"/>
        </p:nvSpPr>
        <p:spPr>
          <a:xfrm>
            <a:off x="2643807" y="2525059"/>
            <a:ext cx="462166" cy="462164"/>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63BF12-2DCD-1547-925F-9C5A28FF7C02}"/>
              </a:ext>
            </a:extLst>
          </p:cNvPr>
          <p:cNvSpPr/>
          <p:nvPr userDrawn="1"/>
        </p:nvSpPr>
        <p:spPr>
          <a:xfrm>
            <a:off x="4269778" y="2525059"/>
            <a:ext cx="462166" cy="462164"/>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A7DAE59-962D-7D44-B893-48543FEC6BC9}"/>
              </a:ext>
            </a:extLst>
          </p:cNvPr>
          <p:cNvSpPr/>
          <p:nvPr userDrawn="1"/>
        </p:nvSpPr>
        <p:spPr>
          <a:xfrm>
            <a:off x="5895749" y="2525059"/>
            <a:ext cx="462166" cy="46216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 Placeholder 25">
            <a:extLst>
              <a:ext uri="{FF2B5EF4-FFF2-40B4-BE49-F238E27FC236}">
                <a16:creationId xmlns:a16="http://schemas.microsoft.com/office/drawing/2014/main" id="{8AE7B75E-501B-D347-81F0-0D0314604640}"/>
              </a:ext>
            </a:extLst>
          </p:cNvPr>
          <p:cNvSpPr>
            <a:spLocks noGrp="1"/>
          </p:cNvSpPr>
          <p:nvPr>
            <p:ph type="body" sz="quarter" idx="16" hasCustomPrompt="1"/>
          </p:nvPr>
        </p:nvSpPr>
        <p:spPr>
          <a:xfrm>
            <a:off x="478334"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37" name="Text Placeholder 25">
            <a:extLst>
              <a:ext uri="{FF2B5EF4-FFF2-40B4-BE49-F238E27FC236}">
                <a16:creationId xmlns:a16="http://schemas.microsoft.com/office/drawing/2014/main" id="{DB0A8882-27A6-7E4C-8B14-5ADF9E5C1361}"/>
              </a:ext>
            </a:extLst>
          </p:cNvPr>
          <p:cNvSpPr>
            <a:spLocks noGrp="1"/>
          </p:cNvSpPr>
          <p:nvPr>
            <p:ph type="body" sz="quarter" idx="17"/>
          </p:nvPr>
        </p:nvSpPr>
        <p:spPr>
          <a:xfrm>
            <a:off x="478334"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8" name="Oval 37">
            <a:extLst>
              <a:ext uri="{FF2B5EF4-FFF2-40B4-BE49-F238E27FC236}">
                <a16:creationId xmlns:a16="http://schemas.microsoft.com/office/drawing/2014/main" id="{236D5AA5-8B9B-E94E-A1D1-2C86648A03CF}"/>
              </a:ext>
            </a:extLst>
          </p:cNvPr>
          <p:cNvSpPr/>
          <p:nvPr userDrawn="1"/>
        </p:nvSpPr>
        <p:spPr>
          <a:xfrm>
            <a:off x="7695361" y="2525059"/>
            <a:ext cx="462166" cy="462164"/>
          </a:xfrm>
          <a:prstGeom prst="ellipse">
            <a:avLst/>
          </a:prstGeom>
          <a:solidFill>
            <a:srgbClr val="94D60A"/>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 Placeholder 25">
            <a:extLst>
              <a:ext uri="{FF2B5EF4-FFF2-40B4-BE49-F238E27FC236}">
                <a16:creationId xmlns:a16="http://schemas.microsoft.com/office/drawing/2014/main" id="{6B404836-347B-7D41-90B9-7B1099B38395}"/>
              </a:ext>
            </a:extLst>
          </p:cNvPr>
          <p:cNvSpPr>
            <a:spLocks noGrp="1"/>
          </p:cNvSpPr>
          <p:nvPr>
            <p:ph type="body" sz="quarter" idx="18" hasCustomPrompt="1"/>
          </p:nvPr>
        </p:nvSpPr>
        <p:spPr>
          <a:xfrm>
            <a:off x="2148091"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0" name="Text Placeholder 25">
            <a:extLst>
              <a:ext uri="{FF2B5EF4-FFF2-40B4-BE49-F238E27FC236}">
                <a16:creationId xmlns:a16="http://schemas.microsoft.com/office/drawing/2014/main" id="{6415324D-A7CF-9A4B-AA5B-05785A22A4BE}"/>
              </a:ext>
            </a:extLst>
          </p:cNvPr>
          <p:cNvSpPr>
            <a:spLocks noGrp="1"/>
          </p:cNvSpPr>
          <p:nvPr>
            <p:ph type="body" sz="quarter" idx="19"/>
          </p:nvPr>
        </p:nvSpPr>
        <p:spPr>
          <a:xfrm>
            <a:off x="2148091"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1" name="Text Placeholder 25">
            <a:extLst>
              <a:ext uri="{FF2B5EF4-FFF2-40B4-BE49-F238E27FC236}">
                <a16:creationId xmlns:a16="http://schemas.microsoft.com/office/drawing/2014/main" id="{1A6E1E42-DA95-D849-B6C5-FD5FB3749EC6}"/>
              </a:ext>
            </a:extLst>
          </p:cNvPr>
          <p:cNvSpPr>
            <a:spLocks noGrp="1"/>
          </p:cNvSpPr>
          <p:nvPr>
            <p:ph type="body" sz="quarter" idx="20" hasCustomPrompt="1"/>
          </p:nvPr>
        </p:nvSpPr>
        <p:spPr>
          <a:xfrm>
            <a:off x="3817848"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2" name="Text Placeholder 25">
            <a:extLst>
              <a:ext uri="{FF2B5EF4-FFF2-40B4-BE49-F238E27FC236}">
                <a16:creationId xmlns:a16="http://schemas.microsoft.com/office/drawing/2014/main" id="{C30AC42B-86B7-0649-8E55-E871E58B8C4E}"/>
              </a:ext>
            </a:extLst>
          </p:cNvPr>
          <p:cNvSpPr>
            <a:spLocks noGrp="1"/>
          </p:cNvSpPr>
          <p:nvPr>
            <p:ph type="body" sz="quarter" idx="21"/>
          </p:nvPr>
        </p:nvSpPr>
        <p:spPr>
          <a:xfrm>
            <a:off x="3817848"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3" name="Text Placeholder 25">
            <a:extLst>
              <a:ext uri="{FF2B5EF4-FFF2-40B4-BE49-F238E27FC236}">
                <a16:creationId xmlns:a16="http://schemas.microsoft.com/office/drawing/2014/main" id="{1E10E06A-3AAB-5444-A9A4-6F11280E05CF}"/>
              </a:ext>
            </a:extLst>
          </p:cNvPr>
          <p:cNvSpPr>
            <a:spLocks noGrp="1"/>
          </p:cNvSpPr>
          <p:nvPr>
            <p:ph type="body" sz="quarter" idx="22" hasCustomPrompt="1"/>
          </p:nvPr>
        </p:nvSpPr>
        <p:spPr>
          <a:xfrm>
            <a:off x="5487605"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4" name="Text Placeholder 25">
            <a:extLst>
              <a:ext uri="{FF2B5EF4-FFF2-40B4-BE49-F238E27FC236}">
                <a16:creationId xmlns:a16="http://schemas.microsoft.com/office/drawing/2014/main" id="{B3AC8FEE-D2C5-D24B-96E9-B3B499ACED78}"/>
              </a:ext>
            </a:extLst>
          </p:cNvPr>
          <p:cNvSpPr>
            <a:spLocks noGrp="1"/>
          </p:cNvSpPr>
          <p:nvPr>
            <p:ph type="body" sz="quarter" idx="23"/>
          </p:nvPr>
        </p:nvSpPr>
        <p:spPr>
          <a:xfrm>
            <a:off x="5487605"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5" name="Text Placeholder 25">
            <a:extLst>
              <a:ext uri="{FF2B5EF4-FFF2-40B4-BE49-F238E27FC236}">
                <a16:creationId xmlns:a16="http://schemas.microsoft.com/office/drawing/2014/main" id="{4440F233-20BC-D745-9453-E6BB63767259}"/>
              </a:ext>
            </a:extLst>
          </p:cNvPr>
          <p:cNvSpPr>
            <a:spLocks noGrp="1"/>
          </p:cNvSpPr>
          <p:nvPr>
            <p:ph type="body" sz="quarter" idx="24" hasCustomPrompt="1"/>
          </p:nvPr>
        </p:nvSpPr>
        <p:spPr>
          <a:xfrm>
            <a:off x="7157362"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6" name="Text Placeholder 25">
            <a:extLst>
              <a:ext uri="{FF2B5EF4-FFF2-40B4-BE49-F238E27FC236}">
                <a16:creationId xmlns:a16="http://schemas.microsoft.com/office/drawing/2014/main" id="{E93DEAB1-34FE-E44A-A3F9-23D428952A42}"/>
              </a:ext>
            </a:extLst>
          </p:cNvPr>
          <p:cNvSpPr>
            <a:spLocks noGrp="1"/>
          </p:cNvSpPr>
          <p:nvPr>
            <p:ph type="body" sz="quarter" idx="25"/>
          </p:nvPr>
        </p:nvSpPr>
        <p:spPr>
          <a:xfrm>
            <a:off x="7157362"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41827455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1_Image Header and Bulle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901700"/>
            <a:ext cx="9144000" cy="1866900"/>
          </a:xfrm>
          <a:prstGeom prst="rect">
            <a:avLst/>
          </a:prstGeom>
        </p:spPr>
      </p:pic>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20" name="Straight Connector 19">
            <a:extLst>
              <a:ext uri="{FF2B5EF4-FFF2-40B4-BE49-F238E27FC236}">
                <a16:creationId xmlns:a16="http://schemas.microsoft.com/office/drawing/2014/main" id="{51512E5B-ACFB-4343-B24E-76A2C5EE6F22}"/>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893C330A-C48E-D143-ABC6-5512BF2BB190}"/>
              </a:ext>
            </a:extLst>
          </p:cNvPr>
          <p:cNvSpPr/>
          <p:nvPr userDrawn="1"/>
        </p:nvSpPr>
        <p:spPr>
          <a:xfrm>
            <a:off x="1017836" y="2525059"/>
            <a:ext cx="462166" cy="46216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7BD84E0-0E98-0648-ABA3-2304C7A4F45E}"/>
              </a:ext>
            </a:extLst>
          </p:cNvPr>
          <p:cNvSpPr/>
          <p:nvPr userDrawn="1"/>
        </p:nvSpPr>
        <p:spPr>
          <a:xfrm>
            <a:off x="2643807" y="2525059"/>
            <a:ext cx="462166" cy="462164"/>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0738C61-D2BB-2C46-858F-1015C39185F9}"/>
              </a:ext>
            </a:extLst>
          </p:cNvPr>
          <p:cNvSpPr/>
          <p:nvPr userDrawn="1"/>
        </p:nvSpPr>
        <p:spPr>
          <a:xfrm>
            <a:off x="4269778" y="2525059"/>
            <a:ext cx="462166" cy="462164"/>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6559EDF-8287-7647-9362-1B822820B6A4}"/>
              </a:ext>
            </a:extLst>
          </p:cNvPr>
          <p:cNvSpPr/>
          <p:nvPr userDrawn="1"/>
        </p:nvSpPr>
        <p:spPr>
          <a:xfrm>
            <a:off x="5895749" y="2525059"/>
            <a:ext cx="462166" cy="46216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 Placeholder 25">
            <a:extLst>
              <a:ext uri="{FF2B5EF4-FFF2-40B4-BE49-F238E27FC236}">
                <a16:creationId xmlns:a16="http://schemas.microsoft.com/office/drawing/2014/main" id="{BA6C602F-6A73-A54A-A102-3079D8B52C21}"/>
              </a:ext>
            </a:extLst>
          </p:cNvPr>
          <p:cNvSpPr>
            <a:spLocks noGrp="1"/>
          </p:cNvSpPr>
          <p:nvPr>
            <p:ph type="body" sz="quarter" idx="16" hasCustomPrompt="1"/>
          </p:nvPr>
        </p:nvSpPr>
        <p:spPr>
          <a:xfrm>
            <a:off x="478334"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38" name="Text Placeholder 25">
            <a:extLst>
              <a:ext uri="{FF2B5EF4-FFF2-40B4-BE49-F238E27FC236}">
                <a16:creationId xmlns:a16="http://schemas.microsoft.com/office/drawing/2014/main" id="{DD9EF8F3-FC7E-9F4A-949E-694B282E671A}"/>
              </a:ext>
            </a:extLst>
          </p:cNvPr>
          <p:cNvSpPr>
            <a:spLocks noGrp="1"/>
          </p:cNvSpPr>
          <p:nvPr>
            <p:ph type="body" sz="quarter" idx="17"/>
          </p:nvPr>
        </p:nvSpPr>
        <p:spPr>
          <a:xfrm>
            <a:off x="478334"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39" name="Oval 38">
            <a:extLst>
              <a:ext uri="{FF2B5EF4-FFF2-40B4-BE49-F238E27FC236}">
                <a16:creationId xmlns:a16="http://schemas.microsoft.com/office/drawing/2014/main" id="{AC7340E3-2A5E-BF4B-8B82-F6FB8E639287}"/>
              </a:ext>
            </a:extLst>
          </p:cNvPr>
          <p:cNvSpPr/>
          <p:nvPr userDrawn="1"/>
        </p:nvSpPr>
        <p:spPr>
          <a:xfrm>
            <a:off x="7695361" y="2525059"/>
            <a:ext cx="462166" cy="462164"/>
          </a:xfrm>
          <a:prstGeom prst="ellipse">
            <a:avLst/>
          </a:prstGeom>
          <a:solidFill>
            <a:srgbClr val="94D60A"/>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 Placeholder 25">
            <a:extLst>
              <a:ext uri="{FF2B5EF4-FFF2-40B4-BE49-F238E27FC236}">
                <a16:creationId xmlns:a16="http://schemas.microsoft.com/office/drawing/2014/main" id="{31B6695D-0453-0947-BBF2-7AC3C5502A7A}"/>
              </a:ext>
            </a:extLst>
          </p:cNvPr>
          <p:cNvSpPr>
            <a:spLocks noGrp="1"/>
          </p:cNvSpPr>
          <p:nvPr>
            <p:ph type="body" sz="quarter" idx="18" hasCustomPrompt="1"/>
          </p:nvPr>
        </p:nvSpPr>
        <p:spPr>
          <a:xfrm>
            <a:off x="2148091"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1" name="Text Placeholder 25">
            <a:extLst>
              <a:ext uri="{FF2B5EF4-FFF2-40B4-BE49-F238E27FC236}">
                <a16:creationId xmlns:a16="http://schemas.microsoft.com/office/drawing/2014/main" id="{0FC19570-EF54-0145-A345-7E0A73322C7F}"/>
              </a:ext>
            </a:extLst>
          </p:cNvPr>
          <p:cNvSpPr>
            <a:spLocks noGrp="1"/>
          </p:cNvSpPr>
          <p:nvPr>
            <p:ph type="body" sz="quarter" idx="19"/>
          </p:nvPr>
        </p:nvSpPr>
        <p:spPr>
          <a:xfrm>
            <a:off x="2148091"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2" name="Text Placeholder 25">
            <a:extLst>
              <a:ext uri="{FF2B5EF4-FFF2-40B4-BE49-F238E27FC236}">
                <a16:creationId xmlns:a16="http://schemas.microsoft.com/office/drawing/2014/main" id="{8B6763DF-F25F-DE41-B4C5-6FAC0AC576FD}"/>
              </a:ext>
            </a:extLst>
          </p:cNvPr>
          <p:cNvSpPr>
            <a:spLocks noGrp="1"/>
          </p:cNvSpPr>
          <p:nvPr>
            <p:ph type="body" sz="quarter" idx="20" hasCustomPrompt="1"/>
          </p:nvPr>
        </p:nvSpPr>
        <p:spPr>
          <a:xfrm>
            <a:off x="3817848"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3" name="Text Placeholder 25">
            <a:extLst>
              <a:ext uri="{FF2B5EF4-FFF2-40B4-BE49-F238E27FC236}">
                <a16:creationId xmlns:a16="http://schemas.microsoft.com/office/drawing/2014/main" id="{B622FC28-5C6A-D544-B4EA-56EA5EE41D21}"/>
              </a:ext>
            </a:extLst>
          </p:cNvPr>
          <p:cNvSpPr>
            <a:spLocks noGrp="1"/>
          </p:cNvSpPr>
          <p:nvPr>
            <p:ph type="body" sz="quarter" idx="21"/>
          </p:nvPr>
        </p:nvSpPr>
        <p:spPr>
          <a:xfrm>
            <a:off x="3817848"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4" name="Text Placeholder 25">
            <a:extLst>
              <a:ext uri="{FF2B5EF4-FFF2-40B4-BE49-F238E27FC236}">
                <a16:creationId xmlns:a16="http://schemas.microsoft.com/office/drawing/2014/main" id="{348E0790-2833-E74E-81ED-D05E90828FE8}"/>
              </a:ext>
            </a:extLst>
          </p:cNvPr>
          <p:cNvSpPr>
            <a:spLocks noGrp="1"/>
          </p:cNvSpPr>
          <p:nvPr>
            <p:ph type="body" sz="quarter" idx="22" hasCustomPrompt="1"/>
          </p:nvPr>
        </p:nvSpPr>
        <p:spPr>
          <a:xfrm>
            <a:off x="5487605"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5" name="Text Placeholder 25">
            <a:extLst>
              <a:ext uri="{FF2B5EF4-FFF2-40B4-BE49-F238E27FC236}">
                <a16:creationId xmlns:a16="http://schemas.microsoft.com/office/drawing/2014/main" id="{D4B21BD6-CB55-9B4D-BEF7-E8F4F5F3C45B}"/>
              </a:ext>
            </a:extLst>
          </p:cNvPr>
          <p:cNvSpPr>
            <a:spLocks noGrp="1"/>
          </p:cNvSpPr>
          <p:nvPr>
            <p:ph type="body" sz="quarter" idx="23"/>
          </p:nvPr>
        </p:nvSpPr>
        <p:spPr>
          <a:xfrm>
            <a:off x="5487605"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
        <p:nvSpPr>
          <p:cNvPr id="46" name="Text Placeholder 25">
            <a:extLst>
              <a:ext uri="{FF2B5EF4-FFF2-40B4-BE49-F238E27FC236}">
                <a16:creationId xmlns:a16="http://schemas.microsoft.com/office/drawing/2014/main" id="{706945FA-9769-5747-8526-25FA4D2ED355}"/>
              </a:ext>
            </a:extLst>
          </p:cNvPr>
          <p:cNvSpPr>
            <a:spLocks noGrp="1"/>
          </p:cNvSpPr>
          <p:nvPr>
            <p:ph type="body" sz="quarter" idx="24" hasCustomPrompt="1"/>
          </p:nvPr>
        </p:nvSpPr>
        <p:spPr>
          <a:xfrm>
            <a:off x="7157362" y="3088817"/>
            <a:ext cx="1538725" cy="476813"/>
          </a:xfrm>
          <a:prstGeom prst="rect">
            <a:avLst/>
          </a:prstGeom>
        </p:spPr>
        <p:txBody>
          <a:bodyPr>
            <a:noAutofit/>
          </a:bodyPr>
          <a:lstStyle>
            <a:lvl1pPr marL="0" indent="0" algn="ctr">
              <a:buNone/>
              <a:defRPr sz="1250" b="1" baseline="0">
                <a:solidFill>
                  <a:schemeClr val="tx1"/>
                </a:solidFill>
                <a:latin typeface="Arial"/>
                <a:cs typeface="Arial"/>
              </a:defRPr>
            </a:lvl1pPr>
          </a:lstStyle>
          <a:p>
            <a:pPr lvl="0"/>
            <a:r>
              <a:rPr lang="en-US" dirty="0"/>
              <a:t>Title of bullet point </a:t>
            </a:r>
          </a:p>
        </p:txBody>
      </p:sp>
      <p:sp>
        <p:nvSpPr>
          <p:cNvPr id="47" name="Text Placeholder 25">
            <a:extLst>
              <a:ext uri="{FF2B5EF4-FFF2-40B4-BE49-F238E27FC236}">
                <a16:creationId xmlns:a16="http://schemas.microsoft.com/office/drawing/2014/main" id="{C74ECD82-7938-304B-9A32-8DDDFFAC2D3E}"/>
              </a:ext>
            </a:extLst>
          </p:cNvPr>
          <p:cNvSpPr>
            <a:spLocks noGrp="1"/>
          </p:cNvSpPr>
          <p:nvPr>
            <p:ph type="body" sz="quarter" idx="25"/>
          </p:nvPr>
        </p:nvSpPr>
        <p:spPr>
          <a:xfrm>
            <a:off x="7157362" y="3625395"/>
            <a:ext cx="1538725" cy="1320942"/>
          </a:xfrm>
          <a:prstGeom prst="rect">
            <a:avLst/>
          </a:prstGeom>
        </p:spPr>
        <p:txBody>
          <a:bodyPr anchor="t">
            <a:noAutofit/>
          </a:bodyPr>
          <a:lstStyle>
            <a:lvl1pPr marL="171450" indent="-171450" algn="l">
              <a:buFont typeface="Arial" panose="020B0604020202020204" pitchFamily="34" charset="0"/>
              <a:buChar char="−"/>
              <a:defRPr sz="1150" b="0" baseline="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755461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4­_Image and Bullet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430"/>
          <a:stretch/>
        </p:blipFill>
        <p:spPr>
          <a:xfrm>
            <a:off x="0" y="832964"/>
            <a:ext cx="3527561" cy="4310536"/>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27" name="Text Placeholder 25">
            <a:extLst>
              <a:ext uri="{FF2B5EF4-FFF2-40B4-BE49-F238E27FC236}">
                <a16:creationId xmlns:a16="http://schemas.microsoft.com/office/drawing/2014/main" id="{5E9CD07F-C244-454C-A5D5-3E2E7BAC866E}"/>
              </a:ext>
            </a:extLst>
          </p:cNvPr>
          <p:cNvSpPr>
            <a:spLocks noGrp="1"/>
          </p:cNvSpPr>
          <p:nvPr>
            <p:ph type="body" sz="quarter" idx="13" hasCustomPrompt="1"/>
          </p:nvPr>
        </p:nvSpPr>
        <p:spPr>
          <a:xfrm>
            <a:off x="3913189" y="1115046"/>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8" name="Text Placeholder 25">
            <a:extLst>
              <a:ext uri="{FF2B5EF4-FFF2-40B4-BE49-F238E27FC236}">
                <a16:creationId xmlns:a16="http://schemas.microsoft.com/office/drawing/2014/main" id="{1B962FAF-109D-B34E-A24B-A6D948303366}"/>
              </a:ext>
            </a:extLst>
          </p:cNvPr>
          <p:cNvSpPr>
            <a:spLocks noGrp="1"/>
          </p:cNvSpPr>
          <p:nvPr>
            <p:ph type="body" sz="quarter" idx="14"/>
          </p:nvPr>
        </p:nvSpPr>
        <p:spPr>
          <a:xfrm>
            <a:off x="3913189" y="1463240"/>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9" name="Text Placeholder 25">
            <a:extLst>
              <a:ext uri="{FF2B5EF4-FFF2-40B4-BE49-F238E27FC236}">
                <a16:creationId xmlns:a16="http://schemas.microsoft.com/office/drawing/2014/main" id="{A1D6A210-8BBA-0448-8BD3-E78534AE30CE}"/>
              </a:ext>
            </a:extLst>
          </p:cNvPr>
          <p:cNvSpPr>
            <a:spLocks noGrp="1"/>
          </p:cNvSpPr>
          <p:nvPr>
            <p:ph type="body" sz="quarter" idx="15" hasCustomPrompt="1"/>
          </p:nvPr>
        </p:nvSpPr>
        <p:spPr>
          <a:xfrm>
            <a:off x="3913190" y="2144241"/>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0" name="Text Placeholder 25">
            <a:extLst>
              <a:ext uri="{FF2B5EF4-FFF2-40B4-BE49-F238E27FC236}">
                <a16:creationId xmlns:a16="http://schemas.microsoft.com/office/drawing/2014/main" id="{007D5ACE-2EFE-5E4C-8230-749708CC7885}"/>
              </a:ext>
            </a:extLst>
          </p:cNvPr>
          <p:cNvSpPr>
            <a:spLocks noGrp="1"/>
          </p:cNvSpPr>
          <p:nvPr>
            <p:ph type="body" sz="quarter" idx="16"/>
          </p:nvPr>
        </p:nvSpPr>
        <p:spPr>
          <a:xfrm>
            <a:off x="3913189" y="249243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1" name="Text Placeholder 25">
            <a:extLst>
              <a:ext uri="{FF2B5EF4-FFF2-40B4-BE49-F238E27FC236}">
                <a16:creationId xmlns:a16="http://schemas.microsoft.com/office/drawing/2014/main" id="{FD4D54B0-43CD-C246-A213-A0D72CB5533A}"/>
              </a:ext>
            </a:extLst>
          </p:cNvPr>
          <p:cNvSpPr>
            <a:spLocks noGrp="1"/>
          </p:cNvSpPr>
          <p:nvPr>
            <p:ph type="body" sz="quarter" idx="17" hasCustomPrompt="1"/>
          </p:nvPr>
        </p:nvSpPr>
        <p:spPr>
          <a:xfrm>
            <a:off x="3913188" y="3156403"/>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2" name="Text Placeholder 25">
            <a:extLst>
              <a:ext uri="{FF2B5EF4-FFF2-40B4-BE49-F238E27FC236}">
                <a16:creationId xmlns:a16="http://schemas.microsoft.com/office/drawing/2014/main" id="{040CCE7B-9993-174B-87AD-9D47B22F7E75}"/>
              </a:ext>
            </a:extLst>
          </p:cNvPr>
          <p:cNvSpPr>
            <a:spLocks noGrp="1"/>
          </p:cNvSpPr>
          <p:nvPr>
            <p:ph type="body" sz="quarter" idx="18"/>
          </p:nvPr>
        </p:nvSpPr>
        <p:spPr>
          <a:xfrm>
            <a:off x="3913187" y="3504596"/>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3" name="Text Placeholder 25">
            <a:extLst>
              <a:ext uri="{FF2B5EF4-FFF2-40B4-BE49-F238E27FC236}">
                <a16:creationId xmlns:a16="http://schemas.microsoft.com/office/drawing/2014/main" id="{10C637F0-F65D-A04B-AC88-BFFD0EAFF2D4}"/>
              </a:ext>
            </a:extLst>
          </p:cNvPr>
          <p:cNvSpPr>
            <a:spLocks noGrp="1"/>
          </p:cNvSpPr>
          <p:nvPr>
            <p:ph type="body" sz="quarter" idx="19" hasCustomPrompt="1"/>
          </p:nvPr>
        </p:nvSpPr>
        <p:spPr>
          <a:xfrm>
            <a:off x="3913188" y="4129885"/>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4" name="Text Placeholder 25">
            <a:extLst>
              <a:ext uri="{FF2B5EF4-FFF2-40B4-BE49-F238E27FC236}">
                <a16:creationId xmlns:a16="http://schemas.microsoft.com/office/drawing/2014/main" id="{EC572185-4CCC-DF4E-A76E-7D7B5641DF03}"/>
              </a:ext>
            </a:extLst>
          </p:cNvPr>
          <p:cNvSpPr>
            <a:spLocks noGrp="1"/>
          </p:cNvSpPr>
          <p:nvPr>
            <p:ph type="body" sz="quarter" idx="20"/>
          </p:nvPr>
        </p:nvSpPr>
        <p:spPr>
          <a:xfrm>
            <a:off x="3913187" y="4478078"/>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5" name="Oval 34">
            <a:extLst>
              <a:ext uri="{FF2B5EF4-FFF2-40B4-BE49-F238E27FC236}">
                <a16:creationId xmlns:a16="http://schemas.microsoft.com/office/drawing/2014/main" id="{02B8F3AA-9E40-9547-9331-148B50065954}"/>
              </a:ext>
            </a:extLst>
          </p:cNvPr>
          <p:cNvSpPr/>
          <p:nvPr userDrawn="1"/>
        </p:nvSpPr>
        <p:spPr>
          <a:xfrm>
            <a:off x="3284965" y="1084648"/>
            <a:ext cx="487336" cy="48733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07227058-8BB6-5E44-B4C8-9625A4E694E4}"/>
              </a:ext>
            </a:extLst>
          </p:cNvPr>
          <p:cNvSpPr/>
          <p:nvPr userDrawn="1"/>
        </p:nvSpPr>
        <p:spPr>
          <a:xfrm>
            <a:off x="3284965" y="2081938"/>
            <a:ext cx="487336" cy="48733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A5945E-5CA8-AA44-9D0F-8A3381B227AD}"/>
              </a:ext>
            </a:extLst>
          </p:cNvPr>
          <p:cNvSpPr/>
          <p:nvPr userDrawn="1"/>
        </p:nvSpPr>
        <p:spPr>
          <a:xfrm>
            <a:off x="3283893" y="3079228"/>
            <a:ext cx="487336" cy="487334"/>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4E57108B-5283-4041-B4EF-4CDA4D4B6F54}"/>
              </a:ext>
            </a:extLst>
          </p:cNvPr>
          <p:cNvSpPr/>
          <p:nvPr userDrawn="1"/>
        </p:nvSpPr>
        <p:spPr>
          <a:xfrm>
            <a:off x="3284965" y="4076515"/>
            <a:ext cx="487336" cy="487334"/>
          </a:xfrm>
          <a:prstGeom prst="ellipse">
            <a:avLst/>
          </a:prstGeom>
          <a:solidFill>
            <a:srgbClr val="60C3D6"/>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95609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Image and Bullet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401" r="998" b="4031"/>
          <a:stretch/>
        </p:blipFill>
        <p:spPr>
          <a:xfrm>
            <a:off x="0" y="832964"/>
            <a:ext cx="3527561" cy="4303662"/>
          </a:xfrm>
          <a:prstGeom prst="rect">
            <a:avLst/>
          </a:prstGeom>
        </p:spPr>
      </p:pic>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17" name="Text Placeholder 25">
            <a:extLst>
              <a:ext uri="{FF2B5EF4-FFF2-40B4-BE49-F238E27FC236}">
                <a16:creationId xmlns:a16="http://schemas.microsoft.com/office/drawing/2014/main" id="{A366F612-D983-194C-9716-10F4C0B9755F}"/>
              </a:ext>
            </a:extLst>
          </p:cNvPr>
          <p:cNvSpPr>
            <a:spLocks noGrp="1"/>
          </p:cNvSpPr>
          <p:nvPr>
            <p:ph type="body" sz="quarter" idx="13" hasCustomPrompt="1"/>
          </p:nvPr>
        </p:nvSpPr>
        <p:spPr>
          <a:xfrm>
            <a:off x="3913189" y="1115046"/>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18" name="Text Placeholder 25">
            <a:extLst>
              <a:ext uri="{FF2B5EF4-FFF2-40B4-BE49-F238E27FC236}">
                <a16:creationId xmlns:a16="http://schemas.microsoft.com/office/drawing/2014/main" id="{09EA6853-0544-F74C-91C9-0C70305D3AAD}"/>
              </a:ext>
            </a:extLst>
          </p:cNvPr>
          <p:cNvSpPr>
            <a:spLocks noGrp="1"/>
          </p:cNvSpPr>
          <p:nvPr>
            <p:ph type="body" sz="quarter" idx="14"/>
          </p:nvPr>
        </p:nvSpPr>
        <p:spPr>
          <a:xfrm>
            <a:off x="3913189" y="1463240"/>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19" name="Text Placeholder 25">
            <a:extLst>
              <a:ext uri="{FF2B5EF4-FFF2-40B4-BE49-F238E27FC236}">
                <a16:creationId xmlns:a16="http://schemas.microsoft.com/office/drawing/2014/main" id="{4A80BE22-EC82-2243-AF5D-5789DBDA8939}"/>
              </a:ext>
            </a:extLst>
          </p:cNvPr>
          <p:cNvSpPr>
            <a:spLocks noGrp="1"/>
          </p:cNvSpPr>
          <p:nvPr>
            <p:ph type="body" sz="quarter" idx="15" hasCustomPrompt="1"/>
          </p:nvPr>
        </p:nvSpPr>
        <p:spPr>
          <a:xfrm>
            <a:off x="3913190" y="2144241"/>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3" name="Text Placeholder 25">
            <a:extLst>
              <a:ext uri="{FF2B5EF4-FFF2-40B4-BE49-F238E27FC236}">
                <a16:creationId xmlns:a16="http://schemas.microsoft.com/office/drawing/2014/main" id="{C285BEB6-8891-B742-8BB2-FB49B9DF66A7}"/>
              </a:ext>
            </a:extLst>
          </p:cNvPr>
          <p:cNvSpPr>
            <a:spLocks noGrp="1"/>
          </p:cNvSpPr>
          <p:nvPr>
            <p:ph type="body" sz="quarter" idx="16"/>
          </p:nvPr>
        </p:nvSpPr>
        <p:spPr>
          <a:xfrm>
            <a:off x="3913189" y="249243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4" name="Text Placeholder 25">
            <a:extLst>
              <a:ext uri="{FF2B5EF4-FFF2-40B4-BE49-F238E27FC236}">
                <a16:creationId xmlns:a16="http://schemas.microsoft.com/office/drawing/2014/main" id="{9591D76E-EC66-7D45-89B6-A32A65260AD1}"/>
              </a:ext>
            </a:extLst>
          </p:cNvPr>
          <p:cNvSpPr>
            <a:spLocks noGrp="1"/>
          </p:cNvSpPr>
          <p:nvPr>
            <p:ph type="body" sz="quarter" idx="17" hasCustomPrompt="1"/>
          </p:nvPr>
        </p:nvSpPr>
        <p:spPr>
          <a:xfrm>
            <a:off x="3913188" y="3156403"/>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5" name="Text Placeholder 25">
            <a:extLst>
              <a:ext uri="{FF2B5EF4-FFF2-40B4-BE49-F238E27FC236}">
                <a16:creationId xmlns:a16="http://schemas.microsoft.com/office/drawing/2014/main" id="{3C47181A-ABD6-2C49-9EED-CBA61223CF4D}"/>
              </a:ext>
            </a:extLst>
          </p:cNvPr>
          <p:cNvSpPr>
            <a:spLocks noGrp="1"/>
          </p:cNvSpPr>
          <p:nvPr>
            <p:ph type="body" sz="quarter" idx="18"/>
          </p:nvPr>
        </p:nvSpPr>
        <p:spPr>
          <a:xfrm>
            <a:off x="3913187" y="3504596"/>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6" name="Text Placeholder 25">
            <a:extLst>
              <a:ext uri="{FF2B5EF4-FFF2-40B4-BE49-F238E27FC236}">
                <a16:creationId xmlns:a16="http://schemas.microsoft.com/office/drawing/2014/main" id="{AF6057FF-4B05-5248-AFA6-C0676DFC3789}"/>
              </a:ext>
            </a:extLst>
          </p:cNvPr>
          <p:cNvSpPr>
            <a:spLocks noGrp="1"/>
          </p:cNvSpPr>
          <p:nvPr>
            <p:ph type="body" sz="quarter" idx="19" hasCustomPrompt="1"/>
          </p:nvPr>
        </p:nvSpPr>
        <p:spPr>
          <a:xfrm>
            <a:off x="3913188" y="4129885"/>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7" name="Text Placeholder 25">
            <a:extLst>
              <a:ext uri="{FF2B5EF4-FFF2-40B4-BE49-F238E27FC236}">
                <a16:creationId xmlns:a16="http://schemas.microsoft.com/office/drawing/2014/main" id="{BFA26203-B463-C448-B3F6-687C1213E5A5}"/>
              </a:ext>
            </a:extLst>
          </p:cNvPr>
          <p:cNvSpPr>
            <a:spLocks noGrp="1"/>
          </p:cNvSpPr>
          <p:nvPr>
            <p:ph type="body" sz="quarter" idx="20"/>
          </p:nvPr>
        </p:nvSpPr>
        <p:spPr>
          <a:xfrm>
            <a:off x="3913187" y="4478078"/>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8" name="Oval 27">
            <a:extLst>
              <a:ext uri="{FF2B5EF4-FFF2-40B4-BE49-F238E27FC236}">
                <a16:creationId xmlns:a16="http://schemas.microsoft.com/office/drawing/2014/main" id="{F6717394-77DE-FE4F-A09C-5CA1DF3BD294}"/>
              </a:ext>
            </a:extLst>
          </p:cNvPr>
          <p:cNvSpPr/>
          <p:nvPr userDrawn="1"/>
        </p:nvSpPr>
        <p:spPr>
          <a:xfrm>
            <a:off x="3284965" y="1084648"/>
            <a:ext cx="487336" cy="48733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10EB48F7-E16C-374D-A337-82E7C4975DB0}"/>
              </a:ext>
            </a:extLst>
          </p:cNvPr>
          <p:cNvSpPr/>
          <p:nvPr userDrawn="1"/>
        </p:nvSpPr>
        <p:spPr>
          <a:xfrm>
            <a:off x="3284965" y="2081938"/>
            <a:ext cx="487336" cy="48733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6B5D036-303A-6B4D-921D-741C816FE443}"/>
              </a:ext>
            </a:extLst>
          </p:cNvPr>
          <p:cNvSpPr/>
          <p:nvPr userDrawn="1"/>
        </p:nvSpPr>
        <p:spPr>
          <a:xfrm>
            <a:off x="3283893" y="3079228"/>
            <a:ext cx="487336" cy="487334"/>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E542586D-1D13-934D-9EC8-91C61E45843E}"/>
              </a:ext>
            </a:extLst>
          </p:cNvPr>
          <p:cNvSpPr/>
          <p:nvPr userDrawn="1"/>
        </p:nvSpPr>
        <p:spPr>
          <a:xfrm>
            <a:off x="3284965" y="4076515"/>
            <a:ext cx="487336" cy="487334"/>
          </a:xfrm>
          <a:prstGeom prst="ellipse">
            <a:avLst/>
          </a:prstGeom>
          <a:solidFill>
            <a:srgbClr val="60C3D6"/>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2384238D-D835-AD4A-A014-08E363EA81D4}"/>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31915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_Image and Bulle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832964"/>
            <a:ext cx="3527561" cy="4288866"/>
          </a:xfrm>
          <a:prstGeom prst="rect">
            <a:avLst/>
          </a:prstGeom>
        </p:spPr>
      </p:pic>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27" name="Text Placeholder 25">
            <a:extLst>
              <a:ext uri="{FF2B5EF4-FFF2-40B4-BE49-F238E27FC236}">
                <a16:creationId xmlns:a16="http://schemas.microsoft.com/office/drawing/2014/main" id="{2A31677A-80B8-024B-BFE8-FAE46A49C324}"/>
              </a:ext>
            </a:extLst>
          </p:cNvPr>
          <p:cNvSpPr>
            <a:spLocks noGrp="1"/>
          </p:cNvSpPr>
          <p:nvPr>
            <p:ph type="body" sz="quarter" idx="13" hasCustomPrompt="1"/>
          </p:nvPr>
        </p:nvSpPr>
        <p:spPr>
          <a:xfrm>
            <a:off x="3913189" y="1115046"/>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8" name="Text Placeholder 25">
            <a:extLst>
              <a:ext uri="{FF2B5EF4-FFF2-40B4-BE49-F238E27FC236}">
                <a16:creationId xmlns:a16="http://schemas.microsoft.com/office/drawing/2014/main" id="{F3C51810-14D4-D349-9A27-E070DD56A0D3}"/>
              </a:ext>
            </a:extLst>
          </p:cNvPr>
          <p:cNvSpPr>
            <a:spLocks noGrp="1"/>
          </p:cNvSpPr>
          <p:nvPr>
            <p:ph type="body" sz="quarter" idx="14"/>
          </p:nvPr>
        </p:nvSpPr>
        <p:spPr>
          <a:xfrm>
            <a:off x="3913189" y="1463240"/>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9" name="Text Placeholder 25">
            <a:extLst>
              <a:ext uri="{FF2B5EF4-FFF2-40B4-BE49-F238E27FC236}">
                <a16:creationId xmlns:a16="http://schemas.microsoft.com/office/drawing/2014/main" id="{1E9E0A09-B005-4C4C-A5F0-85A17B4D14FD}"/>
              </a:ext>
            </a:extLst>
          </p:cNvPr>
          <p:cNvSpPr>
            <a:spLocks noGrp="1"/>
          </p:cNvSpPr>
          <p:nvPr>
            <p:ph type="body" sz="quarter" idx="15" hasCustomPrompt="1"/>
          </p:nvPr>
        </p:nvSpPr>
        <p:spPr>
          <a:xfrm>
            <a:off x="3913190" y="2144241"/>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0" name="Text Placeholder 25">
            <a:extLst>
              <a:ext uri="{FF2B5EF4-FFF2-40B4-BE49-F238E27FC236}">
                <a16:creationId xmlns:a16="http://schemas.microsoft.com/office/drawing/2014/main" id="{B119FABD-AC4E-7D4E-BF66-5238BC08482B}"/>
              </a:ext>
            </a:extLst>
          </p:cNvPr>
          <p:cNvSpPr>
            <a:spLocks noGrp="1"/>
          </p:cNvSpPr>
          <p:nvPr>
            <p:ph type="body" sz="quarter" idx="16"/>
          </p:nvPr>
        </p:nvSpPr>
        <p:spPr>
          <a:xfrm>
            <a:off x="3913189" y="249243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1" name="Text Placeholder 25">
            <a:extLst>
              <a:ext uri="{FF2B5EF4-FFF2-40B4-BE49-F238E27FC236}">
                <a16:creationId xmlns:a16="http://schemas.microsoft.com/office/drawing/2014/main" id="{8B279CAC-5B54-E343-AE5F-C01D3C9E18D9}"/>
              </a:ext>
            </a:extLst>
          </p:cNvPr>
          <p:cNvSpPr>
            <a:spLocks noGrp="1"/>
          </p:cNvSpPr>
          <p:nvPr>
            <p:ph type="body" sz="quarter" idx="17" hasCustomPrompt="1"/>
          </p:nvPr>
        </p:nvSpPr>
        <p:spPr>
          <a:xfrm>
            <a:off x="3913188" y="3156403"/>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2" name="Text Placeholder 25">
            <a:extLst>
              <a:ext uri="{FF2B5EF4-FFF2-40B4-BE49-F238E27FC236}">
                <a16:creationId xmlns:a16="http://schemas.microsoft.com/office/drawing/2014/main" id="{A2C4D2B3-98F7-C349-A00C-7BCAA7BD5B22}"/>
              </a:ext>
            </a:extLst>
          </p:cNvPr>
          <p:cNvSpPr>
            <a:spLocks noGrp="1"/>
          </p:cNvSpPr>
          <p:nvPr>
            <p:ph type="body" sz="quarter" idx="18"/>
          </p:nvPr>
        </p:nvSpPr>
        <p:spPr>
          <a:xfrm>
            <a:off x="3913187" y="3504596"/>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3" name="Text Placeholder 25">
            <a:extLst>
              <a:ext uri="{FF2B5EF4-FFF2-40B4-BE49-F238E27FC236}">
                <a16:creationId xmlns:a16="http://schemas.microsoft.com/office/drawing/2014/main" id="{D49FA799-8CBE-AB4D-9F9F-3355D262A251}"/>
              </a:ext>
            </a:extLst>
          </p:cNvPr>
          <p:cNvSpPr>
            <a:spLocks noGrp="1"/>
          </p:cNvSpPr>
          <p:nvPr>
            <p:ph type="body" sz="quarter" idx="19" hasCustomPrompt="1"/>
          </p:nvPr>
        </p:nvSpPr>
        <p:spPr>
          <a:xfrm>
            <a:off x="3913188" y="4129885"/>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4" name="Text Placeholder 25">
            <a:extLst>
              <a:ext uri="{FF2B5EF4-FFF2-40B4-BE49-F238E27FC236}">
                <a16:creationId xmlns:a16="http://schemas.microsoft.com/office/drawing/2014/main" id="{5326A2BC-FB9C-4749-9819-6C54A1A60B4E}"/>
              </a:ext>
            </a:extLst>
          </p:cNvPr>
          <p:cNvSpPr>
            <a:spLocks noGrp="1"/>
          </p:cNvSpPr>
          <p:nvPr>
            <p:ph type="body" sz="quarter" idx="20"/>
          </p:nvPr>
        </p:nvSpPr>
        <p:spPr>
          <a:xfrm>
            <a:off x="3913187" y="4478078"/>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5" name="Oval 34">
            <a:extLst>
              <a:ext uri="{FF2B5EF4-FFF2-40B4-BE49-F238E27FC236}">
                <a16:creationId xmlns:a16="http://schemas.microsoft.com/office/drawing/2014/main" id="{8F7BD8B2-7678-7349-8827-2519E17ADFA9}"/>
              </a:ext>
            </a:extLst>
          </p:cNvPr>
          <p:cNvSpPr/>
          <p:nvPr userDrawn="1"/>
        </p:nvSpPr>
        <p:spPr>
          <a:xfrm>
            <a:off x="3284965" y="1084648"/>
            <a:ext cx="487336" cy="48733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A91DA794-362F-6A43-AB0C-EBB28F3707EE}"/>
              </a:ext>
            </a:extLst>
          </p:cNvPr>
          <p:cNvSpPr/>
          <p:nvPr userDrawn="1"/>
        </p:nvSpPr>
        <p:spPr>
          <a:xfrm>
            <a:off x="3284965" y="2081938"/>
            <a:ext cx="487336" cy="48733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CE09369-FFE7-CA43-9628-F61D9668FDAC}"/>
              </a:ext>
            </a:extLst>
          </p:cNvPr>
          <p:cNvSpPr/>
          <p:nvPr userDrawn="1"/>
        </p:nvSpPr>
        <p:spPr>
          <a:xfrm>
            <a:off x="3283893" y="3079228"/>
            <a:ext cx="487336" cy="487334"/>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CEC2D35-9834-E046-96BF-076F8574123B}"/>
              </a:ext>
            </a:extLst>
          </p:cNvPr>
          <p:cNvSpPr/>
          <p:nvPr userDrawn="1"/>
        </p:nvSpPr>
        <p:spPr>
          <a:xfrm>
            <a:off x="3284965" y="4076515"/>
            <a:ext cx="487336" cy="487334"/>
          </a:xfrm>
          <a:prstGeom prst="ellipse">
            <a:avLst/>
          </a:prstGeom>
          <a:solidFill>
            <a:srgbClr val="60C3D6"/>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86637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2­_Image and Bullet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832962"/>
            <a:ext cx="3528461" cy="4310537"/>
          </a:xfrm>
          <a:prstGeom prst="rect">
            <a:avLst/>
          </a:prstGeom>
        </p:spPr>
      </p:pic>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39" name="Text Placeholder 25">
            <a:extLst>
              <a:ext uri="{FF2B5EF4-FFF2-40B4-BE49-F238E27FC236}">
                <a16:creationId xmlns:a16="http://schemas.microsoft.com/office/drawing/2014/main" id="{624FA01D-D6B6-1B4B-A6C1-FD35C0326E9C}"/>
              </a:ext>
            </a:extLst>
          </p:cNvPr>
          <p:cNvSpPr>
            <a:spLocks noGrp="1"/>
          </p:cNvSpPr>
          <p:nvPr>
            <p:ph type="body" sz="quarter" idx="13" hasCustomPrompt="1"/>
          </p:nvPr>
        </p:nvSpPr>
        <p:spPr>
          <a:xfrm>
            <a:off x="3913189" y="1115046"/>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40" name="Text Placeholder 25">
            <a:extLst>
              <a:ext uri="{FF2B5EF4-FFF2-40B4-BE49-F238E27FC236}">
                <a16:creationId xmlns:a16="http://schemas.microsoft.com/office/drawing/2014/main" id="{599217AF-0C2F-1F4D-9A70-6567C5DACF8A}"/>
              </a:ext>
            </a:extLst>
          </p:cNvPr>
          <p:cNvSpPr>
            <a:spLocks noGrp="1"/>
          </p:cNvSpPr>
          <p:nvPr>
            <p:ph type="body" sz="quarter" idx="14"/>
          </p:nvPr>
        </p:nvSpPr>
        <p:spPr>
          <a:xfrm>
            <a:off x="3913189" y="1463240"/>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1" name="Text Placeholder 25">
            <a:extLst>
              <a:ext uri="{FF2B5EF4-FFF2-40B4-BE49-F238E27FC236}">
                <a16:creationId xmlns:a16="http://schemas.microsoft.com/office/drawing/2014/main" id="{7AE07F7E-983C-6543-A8E1-3961531E31B6}"/>
              </a:ext>
            </a:extLst>
          </p:cNvPr>
          <p:cNvSpPr>
            <a:spLocks noGrp="1"/>
          </p:cNvSpPr>
          <p:nvPr>
            <p:ph type="body" sz="quarter" idx="15" hasCustomPrompt="1"/>
          </p:nvPr>
        </p:nvSpPr>
        <p:spPr>
          <a:xfrm>
            <a:off x="3913190" y="2144241"/>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42" name="Text Placeholder 25">
            <a:extLst>
              <a:ext uri="{FF2B5EF4-FFF2-40B4-BE49-F238E27FC236}">
                <a16:creationId xmlns:a16="http://schemas.microsoft.com/office/drawing/2014/main" id="{9675AE54-A436-F046-A2C9-4910B08DD644}"/>
              </a:ext>
            </a:extLst>
          </p:cNvPr>
          <p:cNvSpPr>
            <a:spLocks noGrp="1"/>
          </p:cNvSpPr>
          <p:nvPr>
            <p:ph type="body" sz="quarter" idx="16"/>
          </p:nvPr>
        </p:nvSpPr>
        <p:spPr>
          <a:xfrm>
            <a:off x="3913189" y="249243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3" name="Text Placeholder 25">
            <a:extLst>
              <a:ext uri="{FF2B5EF4-FFF2-40B4-BE49-F238E27FC236}">
                <a16:creationId xmlns:a16="http://schemas.microsoft.com/office/drawing/2014/main" id="{91C988DC-798B-C148-9B95-57A3FFFB1787}"/>
              </a:ext>
            </a:extLst>
          </p:cNvPr>
          <p:cNvSpPr>
            <a:spLocks noGrp="1"/>
          </p:cNvSpPr>
          <p:nvPr>
            <p:ph type="body" sz="quarter" idx="17" hasCustomPrompt="1"/>
          </p:nvPr>
        </p:nvSpPr>
        <p:spPr>
          <a:xfrm>
            <a:off x="3913188" y="3156403"/>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44" name="Text Placeholder 25">
            <a:extLst>
              <a:ext uri="{FF2B5EF4-FFF2-40B4-BE49-F238E27FC236}">
                <a16:creationId xmlns:a16="http://schemas.microsoft.com/office/drawing/2014/main" id="{18CE7B63-9F6B-0B4B-877F-EBE8926C78C1}"/>
              </a:ext>
            </a:extLst>
          </p:cNvPr>
          <p:cNvSpPr>
            <a:spLocks noGrp="1"/>
          </p:cNvSpPr>
          <p:nvPr>
            <p:ph type="body" sz="quarter" idx="18"/>
          </p:nvPr>
        </p:nvSpPr>
        <p:spPr>
          <a:xfrm>
            <a:off x="3913187" y="3504596"/>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5" name="Text Placeholder 25">
            <a:extLst>
              <a:ext uri="{FF2B5EF4-FFF2-40B4-BE49-F238E27FC236}">
                <a16:creationId xmlns:a16="http://schemas.microsoft.com/office/drawing/2014/main" id="{836BA432-2721-5842-9343-D8881ACE63A7}"/>
              </a:ext>
            </a:extLst>
          </p:cNvPr>
          <p:cNvSpPr>
            <a:spLocks noGrp="1"/>
          </p:cNvSpPr>
          <p:nvPr>
            <p:ph type="body" sz="quarter" idx="19" hasCustomPrompt="1"/>
          </p:nvPr>
        </p:nvSpPr>
        <p:spPr>
          <a:xfrm>
            <a:off x="3913188" y="4129885"/>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46" name="Text Placeholder 25">
            <a:extLst>
              <a:ext uri="{FF2B5EF4-FFF2-40B4-BE49-F238E27FC236}">
                <a16:creationId xmlns:a16="http://schemas.microsoft.com/office/drawing/2014/main" id="{00EC5605-0D57-E24F-8586-694EF879DFCD}"/>
              </a:ext>
            </a:extLst>
          </p:cNvPr>
          <p:cNvSpPr>
            <a:spLocks noGrp="1"/>
          </p:cNvSpPr>
          <p:nvPr>
            <p:ph type="body" sz="quarter" idx="20"/>
          </p:nvPr>
        </p:nvSpPr>
        <p:spPr>
          <a:xfrm>
            <a:off x="3913187" y="4478078"/>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47" name="Oval 46">
            <a:extLst>
              <a:ext uri="{FF2B5EF4-FFF2-40B4-BE49-F238E27FC236}">
                <a16:creationId xmlns:a16="http://schemas.microsoft.com/office/drawing/2014/main" id="{5B9C0140-5200-AE43-B499-FCC75B55720B}"/>
              </a:ext>
            </a:extLst>
          </p:cNvPr>
          <p:cNvSpPr/>
          <p:nvPr userDrawn="1"/>
        </p:nvSpPr>
        <p:spPr>
          <a:xfrm>
            <a:off x="3284965" y="1084648"/>
            <a:ext cx="487336" cy="487334"/>
          </a:xfrm>
          <a:prstGeom prst="ellipse">
            <a:avLst/>
          </a:prstGeom>
          <a:solidFill>
            <a:schemeClr val="accent1"/>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5B64481-55F7-DF4B-A369-DCD3B25E3757}"/>
              </a:ext>
            </a:extLst>
          </p:cNvPr>
          <p:cNvSpPr/>
          <p:nvPr userDrawn="1"/>
        </p:nvSpPr>
        <p:spPr>
          <a:xfrm>
            <a:off x="3284965" y="2081938"/>
            <a:ext cx="487336" cy="48733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B397590-C54E-1B47-9906-D1EE4F894FE8}"/>
              </a:ext>
            </a:extLst>
          </p:cNvPr>
          <p:cNvSpPr/>
          <p:nvPr userDrawn="1"/>
        </p:nvSpPr>
        <p:spPr>
          <a:xfrm>
            <a:off x="3283893" y="3079228"/>
            <a:ext cx="487336" cy="487334"/>
          </a:xfrm>
          <a:prstGeom prst="ellipse">
            <a:avLst/>
          </a:prstGeom>
          <a:solidFill>
            <a:schemeClr val="accent3"/>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2C96250-33C4-024F-AD73-A3FCFEDB388C}"/>
              </a:ext>
            </a:extLst>
          </p:cNvPr>
          <p:cNvSpPr/>
          <p:nvPr userDrawn="1"/>
        </p:nvSpPr>
        <p:spPr>
          <a:xfrm>
            <a:off x="3284965" y="4076515"/>
            <a:ext cx="487336" cy="48733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2119CBD6-6901-9449-9825-4663CA22E2C1}"/>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84830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Image and Bulle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832964"/>
            <a:ext cx="3527561" cy="431053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26" name="Text Placeholder 25">
            <a:extLst>
              <a:ext uri="{FF2B5EF4-FFF2-40B4-BE49-F238E27FC236}">
                <a16:creationId xmlns:a16="http://schemas.microsoft.com/office/drawing/2014/main" id="{FF66BD45-528F-2444-82A1-E51D78FC79E7}"/>
              </a:ext>
            </a:extLst>
          </p:cNvPr>
          <p:cNvSpPr>
            <a:spLocks noGrp="1"/>
          </p:cNvSpPr>
          <p:nvPr>
            <p:ph type="body" sz="quarter" idx="13" hasCustomPrompt="1"/>
          </p:nvPr>
        </p:nvSpPr>
        <p:spPr>
          <a:xfrm>
            <a:off x="3913189" y="1115046"/>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7" name="Text Placeholder 25">
            <a:extLst>
              <a:ext uri="{FF2B5EF4-FFF2-40B4-BE49-F238E27FC236}">
                <a16:creationId xmlns:a16="http://schemas.microsoft.com/office/drawing/2014/main" id="{2E745BC9-077F-314D-980B-C46D08DDA5E5}"/>
              </a:ext>
            </a:extLst>
          </p:cNvPr>
          <p:cNvSpPr>
            <a:spLocks noGrp="1"/>
          </p:cNvSpPr>
          <p:nvPr>
            <p:ph type="body" sz="quarter" idx="14"/>
          </p:nvPr>
        </p:nvSpPr>
        <p:spPr>
          <a:xfrm>
            <a:off x="3913189" y="1463240"/>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8" name="Text Placeholder 25">
            <a:extLst>
              <a:ext uri="{FF2B5EF4-FFF2-40B4-BE49-F238E27FC236}">
                <a16:creationId xmlns:a16="http://schemas.microsoft.com/office/drawing/2014/main" id="{7CAD6E75-0BAD-9948-BF1A-75AC7F729295}"/>
              </a:ext>
            </a:extLst>
          </p:cNvPr>
          <p:cNvSpPr>
            <a:spLocks noGrp="1"/>
          </p:cNvSpPr>
          <p:nvPr>
            <p:ph type="body" sz="quarter" idx="15" hasCustomPrompt="1"/>
          </p:nvPr>
        </p:nvSpPr>
        <p:spPr>
          <a:xfrm>
            <a:off x="3913190" y="2144241"/>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9" name="Text Placeholder 25">
            <a:extLst>
              <a:ext uri="{FF2B5EF4-FFF2-40B4-BE49-F238E27FC236}">
                <a16:creationId xmlns:a16="http://schemas.microsoft.com/office/drawing/2014/main" id="{6BA6037A-63B8-E540-B757-F43017FCEB3F}"/>
              </a:ext>
            </a:extLst>
          </p:cNvPr>
          <p:cNvSpPr>
            <a:spLocks noGrp="1"/>
          </p:cNvSpPr>
          <p:nvPr>
            <p:ph type="body" sz="quarter" idx="16"/>
          </p:nvPr>
        </p:nvSpPr>
        <p:spPr>
          <a:xfrm>
            <a:off x="3913189" y="249243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0" name="Text Placeholder 25">
            <a:extLst>
              <a:ext uri="{FF2B5EF4-FFF2-40B4-BE49-F238E27FC236}">
                <a16:creationId xmlns:a16="http://schemas.microsoft.com/office/drawing/2014/main" id="{78CEB7B1-90AD-BA41-8FBC-B3A042B85337}"/>
              </a:ext>
            </a:extLst>
          </p:cNvPr>
          <p:cNvSpPr>
            <a:spLocks noGrp="1"/>
          </p:cNvSpPr>
          <p:nvPr>
            <p:ph type="body" sz="quarter" idx="17" hasCustomPrompt="1"/>
          </p:nvPr>
        </p:nvSpPr>
        <p:spPr>
          <a:xfrm>
            <a:off x="3913188" y="3156403"/>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1" name="Text Placeholder 25">
            <a:extLst>
              <a:ext uri="{FF2B5EF4-FFF2-40B4-BE49-F238E27FC236}">
                <a16:creationId xmlns:a16="http://schemas.microsoft.com/office/drawing/2014/main" id="{BE488517-A783-5D4A-8449-E48602FA2674}"/>
              </a:ext>
            </a:extLst>
          </p:cNvPr>
          <p:cNvSpPr>
            <a:spLocks noGrp="1"/>
          </p:cNvSpPr>
          <p:nvPr>
            <p:ph type="body" sz="quarter" idx="18"/>
          </p:nvPr>
        </p:nvSpPr>
        <p:spPr>
          <a:xfrm>
            <a:off x="3913187" y="3504596"/>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2" name="Text Placeholder 25">
            <a:extLst>
              <a:ext uri="{FF2B5EF4-FFF2-40B4-BE49-F238E27FC236}">
                <a16:creationId xmlns:a16="http://schemas.microsoft.com/office/drawing/2014/main" id="{E288D31D-82A5-FB42-871D-FF3A75C257A1}"/>
              </a:ext>
            </a:extLst>
          </p:cNvPr>
          <p:cNvSpPr>
            <a:spLocks noGrp="1"/>
          </p:cNvSpPr>
          <p:nvPr>
            <p:ph type="body" sz="quarter" idx="19" hasCustomPrompt="1"/>
          </p:nvPr>
        </p:nvSpPr>
        <p:spPr>
          <a:xfrm>
            <a:off x="3913188" y="4129885"/>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33" name="Text Placeholder 25">
            <a:extLst>
              <a:ext uri="{FF2B5EF4-FFF2-40B4-BE49-F238E27FC236}">
                <a16:creationId xmlns:a16="http://schemas.microsoft.com/office/drawing/2014/main" id="{70F05FA1-1DD4-C94A-AE42-AAC65586BDB5}"/>
              </a:ext>
            </a:extLst>
          </p:cNvPr>
          <p:cNvSpPr>
            <a:spLocks noGrp="1"/>
          </p:cNvSpPr>
          <p:nvPr>
            <p:ph type="body" sz="quarter" idx="20"/>
          </p:nvPr>
        </p:nvSpPr>
        <p:spPr>
          <a:xfrm>
            <a:off x="3913187" y="4478078"/>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4" name="Oval 33">
            <a:extLst>
              <a:ext uri="{FF2B5EF4-FFF2-40B4-BE49-F238E27FC236}">
                <a16:creationId xmlns:a16="http://schemas.microsoft.com/office/drawing/2014/main" id="{D7CB409A-8752-F44C-94D9-C8949061226F}"/>
              </a:ext>
            </a:extLst>
          </p:cNvPr>
          <p:cNvSpPr/>
          <p:nvPr userDrawn="1"/>
        </p:nvSpPr>
        <p:spPr>
          <a:xfrm>
            <a:off x="3284965" y="1084648"/>
            <a:ext cx="487336" cy="48733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7106CB2-7EC9-2E42-8395-747CAA154EE9}"/>
              </a:ext>
            </a:extLst>
          </p:cNvPr>
          <p:cNvSpPr/>
          <p:nvPr userDrawn="1"/>
        </p:nvSpPr>
        <p:spPr>
          <a:xfrm>
            <a:off x="3284965" y="2081938"/>
            <a:ext cx="487336" cy="487334"/>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32BE751-8C94-9645-9B5C-6BF93642F1FD}"/>
              </a:ext>
            </a:extLst>
          </p:cNvPr>
          <p:cNvSpPr/>
          <p:nvPr userDrawn="1"/>
        </p:nvSpPr>
        <p:spPr>
          <a:xfrm>
            <a:off x="3283893" y="3079228"/>
            <a:ext cx="487336" cy="487334"/>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4F9968A6-EAFD-D948-8034-12745BCB3637}"/>
              </a:ext>
            </a:extLst>
          </p:cNvPr>
          <p:cNvSpPr/>
          <p:nvPr userDrawn="1"/>
        </p:nvSpPr>
        <p:spPr>
          <a:xfrm>
            <a:off x="3284965" y="4076515"/>
            <a:ext cx="487336" cy="487334"/>
          </a:xfrm>
          <a:prstGeom prst="ellipse">
            <a:avLst/>
          </a:prstGeom>
          <a:solidFill>
            <a:schemeClr val="accent6"/>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44158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Image and Bullets">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072" y="832964"/>
            <a:ext cx="3528633" cy="4310536"/>
          </a:xfrm>
          <a:prstGeom prst="rect">
            <a:avLst/>
          </a:prstGeom>
        </p:spPr>
      </p:pic>
      <p:sp>
        <p:nvSpPr>
          <p:cNvPr id="15" name="Text Placeholder 25"/>
          <p:cNvSpPr>
            <a:spLocks noGrp="1"/>
          </p:cNvSpPr>
          <p:nvPr>
            <p:ph type="body" sz="quarter" idx="13" hasCustomPrompt="1"/>
          </p:nvPr>
        </p:nvSpPr>
        <p:spPr>
          <a:xfrm>
            <a:off x="3913189" y="1115046"/>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16" name="Text Placeholder 25"/>
          <p:cNvSpPr>
            <a:spLocks noGrp="1"/>
          </p:cNvSpPr>
          <p:nvPr>
            <p:ph type="body" sz="quarter" idx="14"/>
          </p:nvPr>
        </p:nvSpPr>
        <p:spPr>
          <a:xfrm>
            <a:off x="3913189" y="1463240"/>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19" name="Text Placeholder 25"/>
          <p:cNvSpPr>
            <a:spLocks noGrp="1"/>
          </p:cNvSpPr>
          <p:nvPr>
            <p:ph type="body" sz="quarter" idx="15" hasCustomPrompt="1"/>
          </p:nvPr>
        </p:nvSpPr>
        <p:spPr>
          <a:xfrm>
            <a:off x="3913190" y="2144241"/>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0" name="Text Placeholder 25"/>
          <p:cNvSpPr>
            <a:spLocks noGrp="1"/>
          </p:cNvSpPr>
          <p:nvPr>
            <p:ph type="body" sz="quarter" idx="16"/>
          </p:nvPr>
        </p:nvSpPr>
        <p:spPr>
          <a:xfrm>
            <a:off x="3913189" y="249243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1" name="Text Placeholder 25"/>
          <p:cNvSpPr>
            <a:spLocks noGrp="1"/>
          </p:cNvSpPr>
          <p:nvPr>
            <p:ph type="body" sz="quarter" idx="17" hasCustomPrompt="1"/>
          </p:nvPr>
        </p:nvSpPr>
        <p:spPr>
          <a:xfrm>
            <a:off x="3913188" y="3156403"/>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2" name="Text Placeholder 25"/>
          <p:cNvSpPr>
            <a:spLocks noGrp="1"/>
          </p:cNvSpPr>
          <p:nvPr>
            <p:ph type="body" sz="quarter" idx="18"/>
          </p:nvPr>
        </p:nvSpPr>
        <p:spPr>
          <a:xfrm>
            <a:off x="3913187" y="3504596"/>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3" name="Text Placeholder 25"/>
          <p:cNvSpPr>
            <a:spLocks noGrp="1"/>
          </p:cNvSpPr>
          <p:nvPr>
            <p:ph type="body" sz="quarter" idx="19" hasCustomPrompt="1"/>
          </p:nvPr>
        </p:nvSpPr>
        <p:spPr>
          <a:xfrm>
            <a:off x="3913188" y="4129885"/>
            <a:ext cx="5001276" cy="339671"/>
          </a:xfrm>
          <a:prstGeom prst="rect">
            <a:avLst/>
          </a:prstGeom>
        </p:spPr>
        <p:txBody>
          <a:bodyPr>
            <a:noAutofit/>
          </a:bodyPr>
          <a:lstStyle>
            <a:lvl1pPr marL="0" indent="0" algn="l">
              <a:buNone/>
              <a:defRPr sz="1300" b="1" baseline="0">
                <a:solidFill>
                  <a:schemeClr val="tx1"/>
                </a:solidFill>
                <a:latin typeface="Arial"/>
                <a:cs typeface="Arial"/>
              </a:defRPr>
            </a:lvl1pPr>
          </a:lstStyle>
          <a:p>
            <a:pPr lvl="0"/>
            <a:r>
              <a:rPr lang="en-US" dirty="0"/>
              <a:t>Title of bullet point </a:t>
            </a:r>
          </a:p>
        </p:txBody>
      </p:sp>
      <p:sp>
        <p:nvSpPr>
          <p:cNvPr id="24" name="Text Placeholder 25"/>
          <p:cNvSpPr>
            <a:spLocks noGrp="1"/>
          </p:cNvSpPr>
          <p:nvPr>
            <p:ph type="body" sz="quarter" idx="20"/>
          </p:nvPr>
        </p:nvSpPr>
        <p:spPr>
          <a:xfrm>
            <a:off x="3913187" y="4478078"/>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5" name="Oval 24"/>
          <p:cNvSpPr/>
          <p:nvPr userDrawn="1"/>
        </p:nvSpPr>
        <p:spPr>
          <a:xfrm>
            <a:off x="3284965" y="1084648"/>
            <a:ext cx="487336" cy="487334"/>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userDrawn="1"/>
        </p:nvSpPr>
        <p:spPr>
          <a:xfrm>
            <a:off x="3284965" y="2081938"/>
            <a:ext cx="487336" cy="487334"/>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userDrawn="1"/>
        </p:nvSpPr>
        <p:spPr>
          <a:xfrm>
            <a:off x="3283893" y="3079228"/>
            <a:ext cx="487336" cy="487334"/>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userDrawn="1"/>
        </p:nvSpPr>
        <p:spPr>
          <a:xfrm>
            <a:off x="3284965" y="4076515"/>
            <a:ext cx="487336" cy="487334"/>
          </a:xfrm>
          <a:prstGeom prst="ellipse">
            <a:avLst/>
          </a:prstGeom>
          <a:solidFill>
            <a:srgbClr val="60C3D6"/>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18" name="Straight Connector 17">
            <a:extLst>
              <a:ext uri="{FF2B5EF4-FFF2-40B4-BE49-F238E27FC236}">
                <a16:creationId xmlns:a16="http://schemas.microsoft.com/office/drawing/2014/main" id="{9616274E-485E-AD4D-983F-CD88986D678B}"/>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75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dirty="0"/>
              <a:t>Click to edit master title style</a:t>
            </a:r>
            <a:endParaRPr lang="en-GB" dirty="0"/>
          </a:p>
        </p:txBody>
      </p:sp>
      <p:sp>
        <p:nvSpPr>
          <p:cNvPr id="6" name="Slide Number Placeholder 5"/>
          <p:cNvSpPr>
            <a:spLocks noGrp="1"/>
          </p:cNvSpPr>
          <p:nvPr>
            <p:ph type="sldNum" sz="quarter" idx="12"/>
          </p:nvPr>
        </p:nvSpPr>
        <p:spPr/>
        <p:txBody>
          <a:bodyPr/>
          <a:lstStyle/>
          <a:p>
            <a:fld id="{9006A104-EB2E-4D2A-BC7D-4B0E21063193}" type="slidenum">
              <a:rPr lang="en-GB" smtClean="0"/>
              <a:t>‹#›</a:t>
            </a:fld>
            <a:endParaRPr lang="en-GB" dirty="0"/>
          </a:p>
        </p:txBody>
      </p:sp>
      <p:sp>
        <p:nvSpPr>
          <p:cNvPr id="5" name="Text Placeholder 2"/>
          <p:cNvSpPr>
            <a:spLocks noGrp="1"/>
          </p:cNvSpPr>
          <p:nvPr>
            <p:ph idx="1" hasCustomPrompt="1"/>
          </p:nvPr>
        </p:nvSpPr>
        <p:spPr>
          <a:xfrm>
            <a:off x="466487" y="945776"/>
            <a:ext cx="8229600" cy="3667483"/>
          </a:xfrm>
          <a:prstGeom prst="rect">
            <a:avLst/>
          </a:prstGeom>
        </p:spPr>
        <p:txBody>
          <a:bodyPr vert="horz" lIns="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7998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Image and Bulle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842668"/>
            <a:ext cx="3527560" cy="4310536"/>
          </a:xfrm>
          <a:prstGeom prst="rect">
            <a:avLst/>
          </a:prstGeom>
        </p:spPr>
      </p:pic>
      <p:sp>
        <p:nvSpPr>
          <p:cNvPr id="15" name="Text Placeholder 25"/>
          <p:cNvSpPr>
            <a:spLocks noGrp="1"/>
          </p:cNvSpPr>
          <p:nvPr>
            <p:ph type="body" sz="quarter" idx="14"/>
          </p:nvPr>
        </p:nvSpPr>
        <p:spPr>
          <a:xfrm>
            <a:off x="3913187" y="1074769"/>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17" name="Text Placeholder 25"/>
          <p:cNvSpPr>
            <a:spLocks noGrp="1"/>
          </p:cNvSpPr>
          <p:nvPr>
            <p:ph type="body" sz="quarter" idx="16"/>
          </p:nvPr>
        </p:nvSpPr>
        <p:spPr>
          <a:xfrm>
            <a:off x="3913187" y="1851637"/>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19" name="Text Placeholder 25"/>
          <p:cNvSpPr>
            <a:spLocks noGrp="1"/>
          </p:cNvSpPr>
          <p:nvPr>
            <p:ph type="body" sz="quarter" idx="18"/>
          </p:nvPr>
        </p:nvSpPr>
        <p:spPr>
          <a:xfrm>
            <a:off x="3913187" y="262850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1" name="Text Placeholder 25"/>
          <p:cNvSpPr>
            <a:spLocks noGrp="1"/>
          </p:cNvSpPr>
          <p:nvPr>
            <p:ph type="body" sz="quarter" idx="20"/>
          </p:nvPr>
        </p:nvSpPr>
        <p:spPr>
          <a:xfrm>
            <a:off x="3913187" y="3405373"/>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2" name="Oval 21"/>
          <p:cNvSpPr/>
          <p:nvPr userDrawn="1"/>
        </p:nvSpPr>
        <p:spPr>
          <a:xfrm>
            <a:off x="3378928" y="1129475"/>
            <a:ext cx="338270" cy="338268"/>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userDrawn="1"/>
        </p:nvSpPr>
        <p:spPr>
          <a:xfrm>
            <a:off x="3378928" y="1915360"/>
            <a:ext cx="338270" cy="338268"/>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userDrawn="1"/>
        </p:nvSpPr>
        <p:spPr>
          <a:xfrm>
            <a:off x="3378928" y="2701246"/>
            <a:ext cx="338270" cy="338268"/>
          </a:xfrm>
          <a:prstGeom prst="ellipse">
            <a:avLst/>
          </a:prstGeom>
          <a:solidFill>
            <a:schemeClr val="accent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userDrawn="1"/>
        </p:nvSpPr>
        <p:spPr>
          <a:xfrm>
            <a:off x="3378928" y="3487131"/>
            <a:ext cx="338270" cy="338268"/>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userDrawn="1"/>
        </p:nvSpPr>
        <p:spPr>
          <a:xfrm>
            <a:off x="3378928" y="4273017"/>
            <a:ext cx="338270" cy="338268"/>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 Placeholder 25"/>
          <p:cNvSpPr>
            <a:spLocks noGrp="1"/>
          </p:cNvSpPr>
          <p:nvPr>
            <p:ph type="body" sz="quarter" idx="21"/>
          </p:nvPr>
        </p:nvSpPr>
        <p:spPr>
          <a:xfrm>
            <a:off x="3913187" y="4182242"/>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 name="Title 1"/>
          <p:cNvSpPr>
            <a:spLocks noGrp="1"/>
          </p:cNvSpPr>
          <p:nvPr>
            <p:ph type="title"/>
          </p:nvPr>
        </p:nvSpPr>
        <p:spPr>
          <a:xfrm>
            <a:off x="466487" y="34677"/>
            <a:ext cx="8229600" cy="707886"/>
          </a:xfrm>
          <a:prstGeom prst="rect">
            <a:avLst/>
          </a:prstGeo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1071186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_3­_Image and Bulle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832964"/>
            <a:ext cx="3527561" cy="4310536"/>
          </a:xfrm>
          <a:prstGeom prst="rect">
            <a:avLst/>
          </a:prstGeom>
        </p:spPr>
      </p:pic>
      <p:sp>
        <p:nvSpPr>
          <p:cNvPr id="15" name="Text Placeholder 25"/>
          <p:cNvSpPr>
            <a:spLocks noGrp="1"/>
          </p:cNvSpPr>
          <p:nvPr>
            <p:ph type="body" sz="quarter" idx="14"/>
          </p:nvPr>
        </p:nvSpPr>
        <p:spPr>
          <a:xfrm>
            <a:off x="3913187" y="1074769"/>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17" name="Text Placeholder 25"/>
          <p:cNvSpPr>
            <a:spLocks noGrp="1"/>
          </p:cNvSpPr>
          <p:nvPr>
            <p:ph type="body" sz="quarter" idx="16"/>
          </p:nvPr>
        </p:nvSpPr>
        <p:spPr>
          <a:xfrm>
            <a:off x="3913187" y="1851637"/>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19" name="Text Placeholder 25"/>
          <p:cNvSpPr>
            <a:spLocks noGrp="1"/>
          </p:cNvSpPr>
          <p:nvPr>
            <p:ph type="body" sz="quarter" idx="18"/>
          </p:nvPr>
        </p:nvSpPr>
        <p:spPr>
          <a:xfrm>
            <a:off x="3913187" y="2628505"/>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1" name="Text Placeholder 25"/>
          <p:cNvSpPr>
            <a:spLocks noGrp="1"/>
          </p:cNvSpPr>
          <p:nvPr>
            <p:ph type="body" sz="quarter" idx="20"/>
          </p:nvPr>
        </p:nvSpPr>
        <p:spPr>
          <a:xfrm>
            <a:off x="3913187" y="3405373"/>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2" name="Oval 21"/>
          <p:cNvSpPr/>
          <p:nvPr userDrawn="1"/>
        </p:nvSpPr>
        <p:spPr>
          <a:xfrm>
            <a:off x="3378928" y="1129475"/>
            <a:ext cx="338270" cy="338268"/>
          </a:xfrm>
          <a:prstGeom prst="ellipse">
            <a:avLst/>
          </a:prstGeom>
          <a:solidFill>
            <a:schemeClr val="accent1"/>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userDrawn="1"/>
        </p:nvSpPr>
        <p:spPr>
          <a:xfrm>
            <a:off x="3378928" y="1915360"/>
            <a:ext cx="338270" cy="338268"/>
          </a:xfrm>
          <a:prstGeom prst="ellipse">
            <a:avLst/>
          </a:prstGeom>
          <a:solidFill>
            <a:schemeClr val="tx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userDrawn="1"/>
        </p:nvSpPr>
        <p:spPr>
          <a:xfrm>
            <a:off x="3378928" y="2701246"/>
            <a:ext cx="338270" cy="338268"/>
          </a:xfrm>
          <a:prstGeom prst="ellipse">
            <a:avLst/>
          </a:prstGeom>
          <a:solidFill>
            <a:schemeClr val="bg2"/>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userDrawn="1"/>
        </p:nvSpPr>
        <p:spPr>
          <a:xfrm>
            <a:off x="3378928" y="3487131"/>
            <a:ext cx="338270" cy="338268"/>
          </a:xfrm>
          <a:prstGeom prst="ellipse">
            <a:avLst/>
          </a:prstGeom>
          <a:solidFill>
            <a:schemeClr val="accent4"/>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userDrawn="1"/>
        </p:nvSpPr>
        <p:spPr>
          <a:xfrm>
            <a:off x="3378928" y="4273017"/>
            <a:ext cx="338270" cy="338268"/>
          </a:xfrm>
          <a:prstGeom prst="ellipse">
            <a:avLst/>
          </a:prstGeom>
          <a:solidFill>
            <a:schemeClr val="accent5"/>
          </a:solidFill>
          <a:ln w="571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 Placeholder 25"/>
          <p:cNvSpPr>
            <a:spLocks noGrp="1"/>
          </p:cNvSpPr>
          <p:nvPr>
            <p:ph type="body" sz="quarter" idx="21"/>
          </p:nvPr>
        </p:nvSpPr>
        <p:spPr>
          <a:xfrm>
            <a:off x="3913187" y="4182242"/>
            <a:ext cx="5001277" cy="518529"/>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16" name="Straight Connector 15">
            <a:extLst>
              <a:ext uri="{FF2B5EF4-FFF2-40B4-BE49-F238E27FC236}">
                <a16:creationId xmlns:a16="http://schemas.microsoft.com/office/drawing/2014/main" id="{BE75F92D-B720-8E4E-B9FA-1629F9D94362}"/>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1977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Slide">
    <p:spTree>
      <p:nvGrpSpPr>
        <p:cNvPr id="1" name=""/>
        <p:cNvGrpSpPr/>
        <p:nvPr/>
      </p:nvGrpSpPr>
      <p:grpSpPr>
        <a:xfrm>
          <a:off x="0" y="0"/>
          <a:ext cx="0" cy="0"/>
          <a:chOff x="0" y="0"/>
          <a:chExt cx="0" cy="0"/>
        </a:xfrm>
      </p:grpSpPr>
      <p:sp>
        <p:nvSpPr>
          <p:cNvPr id="2" name="Block Arc 1"/>
          <p:cNvSpPr/>
          <p:nvPr userDrawn="1"/>
        </p:nvSpPr>
        <p:spPr>
          <a:xfrm>
            <a:off x="1042700" y="1875099"/>
            <a:ext cx="1970328" cy="1970328"/>
          </a:xfrm>
          <a:prstGeom prst="blockArc">
            <a:avLst>
              <a:gd name="adj1" fmla="val 10800000"/>
              <a:gd name="adj2" fmla="val 125517"/>
              <a:gd name="adj3" fmla="val 16011"/>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Block Arc 36"/>
          <p:cNvSpPr/>
          <p:nvPr userDrawn="1"/>
        </p:nvSpPr>
        <p:spPr>
          <a:xfrm rot="10800000">
            <a:off x="2698374" y="1910113"/>
            <a:ext cx="1970328" cy="1970328"/>
          </a:xfrm>
          <a:prstGeom prst="blockArc">
            <a:avLst>
              <a:gd name="adj1" fmla="val 10676732"/>
              <a:gd name="adj2" fmla="val 125517"/>
              <a:gd name="adj3" fmla="val 16011"/>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Block Arc 37"/>
          <p:cNvSpPr/>
          <p:nvPr userDrawn="1"/>
        </p:nvSpPr>
        <p:spPr>
          <a:xfrm>
            <a:off x="4351635" y="1887776"/>
            <a:ext cx="1970328" cy="1970328"/>
          </a:xfrm>
          <a:prstGeom prst="blockArc">
            <a:avLst>
              <a:gd name="adj1" fmla="val 10800000"/>
              <a:gd name="adj2" fmla="val 125517"/>
              <a:gd name="adj3" fmla="val 1601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Block Arc 38"/>
          <p:cNvSpPr/>
          <p:nvPr userDrawn="1"/>
        </p:nvSpPr>
        <p:spPr>
          <a:xfrm rot="10800000">
            <a:off x="6008612" y="1907824"/>
            <a:ext cx="1970328" cy="1970328"/>
          </a:xfrm>
          <a:prstGeom prst="blockArc">
            <a:avLst>
              <a:gd name="adj1" fmla="val 10676732"/>
              <a:gd name="adj2" fmla="val 125517"/>
              <a:gd name="adj3" fmla="val 1601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1906070" y="3566042"/>
            <a:ext cx="158750" cy="227151"/>
          </a:xfrm>
          <a:prstGeom prst="rect">
            <a:avLst/>
          </a:prstGeom>
        </p:spPr>
      </p:pic>
      <p:sp>
        <p:nvSpPr>
          <p:cNvPr id="19" name="Picture Placeholder 21"/>
          <p:cNvSpPr>
            <a:spLocks noGrp="1"/>
          </p:cNvSpPr>
          <p:nvPr>
            <p:ph type="pic" sz="quarter" idx="10" hasCustomPrompt="1"/>
          </p:nvPr>
        </p:nvSpPr>
        <p:spPr>
          <a:xfrm>
            <a:off x="1450994" y="2309847"/>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0" name="Picture Placeholder 21"/>
          <p:cNvSpPr>
            <a:spLocks noGrp="1"/>
          </p:cNvSpPr>
          <p:nvPr>
            <p:ph type="pic" sz="quarter" idx="11" hasCustomPrompt="1"/>
          </p:nvPr>
        </p:nvSpPr>
        <p:spPr>
          <a:xfrm>
            <a:off x="3108774" y="2309847"/>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1" name="Picture Placeholder 21"/>
          <p:cNvSpPr>
            <a:spLocks noGrp="1"/>
          </p:cNvSpPr>
          <p:nvPr>
            <p:ph type="pic" sz="quarter" idx="12" hasCustomPrompt="1"/>
          </p:nvPr>
        </p:nvSpPr>
        <p:spPr>
          <a:xfrm>
            <a:off x="4757947" y="2309847"/>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2" name="Picture Placeholder 21"/>
          <p:cNvSpPr>
            <a:spLocks noGrp="1"/>
          </p:cNvSpPr>
          <p:nvPr>
            <p:ph type="pic" sz="quarter" idx="13" hasCustomPrompt="1"/>
          </p:nvPr>
        </p:nvSpPr>
        <p:spPr>
          <a:xfrm>
            <a:off x="6410236" y="2330442"/>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3" name="Text Placeholder 25"/>
          <p:cNvSpPr>
            <a:spLocks noGrp="1"/>
          </p:cNvSpPr>
          <p:nvPr>
            <p:ph type="body" sz="quarter" idx="14" hasCustomPrompt="1"/>
          </p:nvPr>
        </p:nvSpPr>
        <p:spPr>
          <a:xfrm>
            <a:off x="1045054" y="3971733"/>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24" name="Text Placeholder 25"/>
          <p:cNvSpPr>
            <a:spLocks noGrp="1"/>
          </p:cNvSpPr>
          <p:nvPr>
            <p:ph type="body" sz="quarter" idx="15" hasCustomPrompt="1"/>
          </p:nvPr>
        </p:nvSpPr>
        <p:spPr>
          <a:xfrm>
            <a:off x="1045054" y="4262320"/>
            <a:ext cx="2106078" cy="685379"/>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dirty="0"/>
              <a:t>Edit Master text styles</a:t>
            </a:r>
          </a:p>
        </p:txBody>
      </p:sp>
      <p:sp>
        <p:nvSpPr>
          <p:cNvPr id="25" name="Text Placeholder 25"/>
          <p:cNvSpPr>
            <a:spLocks noGrp="1"/>
          </p:cNvSpPr>
          <p:nvPr>
            <p:ph type="body" sz="quarter" idx="16" hasCustomPrompt="1"/>
          </p:nvPr>
        </p:nvSpPr>
        <p:spPr>
          <a:xfrm>
            <a:off x="2624409" y="886096"/>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27" name="Text Placeholder 25"/>
          <p:cNvSpPr>
            <a:spLocks noGrp="1"/>
          </p:cNvSpPr>
          <p:nvPr>
            <p:ph type="body" sz="quarter" idx="18" hasCustomPrompt="1"/>
          </p:nvPr>
        </p:nvSpPr>
        <p:spPr>
          <a:xfrm>
            <a:off x="4270805" y="3971733"/>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29" name="Text Placeholder 25"/>
          <p:cNvSpPr>
            <a:spLocks noGrp="1"/>
          </p:cNvSpPr>
          <p:nvPr>
            <p:ph type="body" sz="quarter" idx="20" hasCustomPrompt="1"/>
          </p:nvPr>
        </p:nvSpPr>
        <p:spPr>
          <a:xfrm>
            <a:off x="5870066" y="886096"/>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31" name="Text Placeholder 25"/>
          <p:cNvSpPr>
            <a:spLocks noGrp="1"/>
          </p:cNvSpPr>
          <p:nvPr>
            <p:ph type="body" sz="quarter" idx="21" hasCustomPrompt="1"/>
          </p:nvPr>
        </p:nvSpPr>
        <p:spPr>
          <a:xfrm>
            <a:off x="2624409" y="1172672"/>
            <a:ext cx="2106078" cy="695274"/>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dirty="0"/>
              <a:t>Edit Master text styles</a:t>
            </a:r>
          </a:p>
        </p:txBody>
      </p:sp>
      <p:sp>
        <p:nvSpPr>
          <p:cNvPr id="32" name="Text Placeholder 25"/>
          <p:cNvSpPr>
            <a:spLocks noGrp="1"/>
          </p:cNvSpPr>
          <p:nvPr>
            <p:ph type="body" sz="quarter" idx="22" hasCustomPrompt="1"/>
          </p:nvPr>
        </p:nvSpPr>
        <p:spPr>
          <a:xfrm>
            <a:off x="5866699" y="1172672"/>
            <a:ext cx="2106078" cy="695274"/>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dirty="0"/>
              <a:t>Edit Master text styles</a:t>
            </a:r>
          </a:p>
        </p:txBody>
      </p:sp>
      <p:sp>
        <p:nvSpPr>
          <p:cNvPr id="33" name="Text Placeholder 25"/>
          <p:cNvSpPr>
            <a:spLocks noGrp="1"/>
          </p:cNvSpPr>
          <p:nvPr>
            <p:ph type="body" sz="quarter" idx="23" hasCustomPrompt="1"/>
          </p:nvPr>
        </p:nvSpPr>
        <p:spPr>
          <a:xfrm>
            <a:off x="4268771" y="4266790"/>
            <a:ext cx="2106078" cy="685379"/>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dirty="0"/>
              <a:t>Edit Master text styles</a:t>
            </a:r>
          </a:p>
        </p:txBody>
      </p:sp>
      <p:pic>
        <p:nvPicPr>
          <p:cNvPr id="26" name="Picture 25"/>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5267709" y="3566042"/>
            <a:ext cx="158750" cy="227151"/>
          </a:xfrm>
          <a:prstGeom prst="rect">
            <a:avLst/>
          </a:prstGeom>
        </p:spPr>
      </p:pic>
      <p:pic>
        <p:nvPicPr>
          <p:cNvPr id="28" name="Picture 27"/>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3622183" y="2006593"/>
            <a:ext cx="158750" cy="227151"/>
          </a:xfrm>
          <a:prstGeom prst="rect">
            <a:avLst/>
          </a:prstGeom>
        </p:spPr>
      </p:pic>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6915973" y="2006593"/>
            <a:ext cx="158750" cy="227151"/>
          </a:xfrm>
          <a:prstGeom prst="rect">
            <a:avLst/>
          </a:prstGeom>
        </p:spPr>
      </p:pic>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5063406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meline Slide">
    <p:spTree>
      <p:nvGrpSpPr>
        <p:cNvPr id="1" name=""/>
        <p:cNvGrpSpPr/>
        <p:nvPr/>
      </p:nvGrpSpPr>
      <p:grpSpPr>
        <a:xfrm>
          <a:off x="0" y="0"/>
          <a:ext cx="0" cy="0"/>
          <a:chOff x="0" y="0"/>
          <a:chExt cx="0" cy="0"/>
        </a:xfrm>
      </p:grpSpPr>
      <p:sp>
        <p:nvSpPr>
          <p:cNvPr id="2" name="Block Arc 1"/>
          <p:cNvSpPr/>
          <p:nvPr userDrawn="1"/>
        </p:nvSpPr>
        <p:spPr>
          <a:xfrm>
            <a:off x="1042700" y="1875099"/>
            <a:ext cx="1970328" cy="1970328"/>
          </a:xfrm>
          <a:prstGeom prst="blockArc">
            <a:avLst>
              <a:gd name="adj1" fmla="val 10800000"/>
              <a:gd name="adj2" fmla="val 125517"/>
              <a:gd name="adj3" fmla="val 16011"/>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Block Arc 36"/>
          <p:cNvSpPr/>
          <p:nvPr userDrawn="1"/>
        </p:nvSpPr>
        <p:spPr>
          <a:xfrm rot="10800000">
            <a:off x="2698374" y="1910113"/>
            <a:ext cx="1970328" cy="1970328"/>
          </a:xfrm>
          <a:prstGeom prst="blockArc">
            <a:avLst>
              <a:gd name="adj1" fmla="val 10676732"/>
              <a:gd name="adj2" fmla="val 125517"/>
              <a:gd name="adj3" fmla="val 16011"/>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Block Arc 37"/>
          <p:cNvSpPr/>
          <p:nvPr userDrawn="1"/>
        </p:nvSpPr>
        <p:spPr>
          <a:xfrm>
            <a:off x="4351635" y="1887776"/>
            <a:ext cx="1970328" cy="1970328"/>
          </a:xfrm>
          <a:prstGeom prst="blockArc">
            <a:avLst>
              <a:gd name="adj1" fmla="val 10800000"/>
              <a:gd name="adj2" fmla="val 125517"/>
              <a:gd name="adj3" fmla="val 1601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Block Arc 38"/>
          <p:cNvSpPr/>
          <p:nvPr userDrawn="1"/>
        </p:nvSpPr>
        <p:spPr>
          <a:xfrm rot="10800000">
            <a:off x="6008612" y="1907824"/>
            <a:ext cx="1970328" cy="1970328"/>
          </a:xfrm>
          <a:prstGeom prst="blockArc">
            <a:avLst>
              <a:gd name="adj1" fmla="val 10676732"/>
              <a:gd name="adj2" fmla="val 125517"/>
              <a:gd name="adj3" fmla="val 1601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1906070" y="3566042"/>
            <a:ext cx="158750" cy="227151"/>
          </a:xfrm>
          <a:prstGeom prst="rect">
            <a:avLst/>
          </a:prstGeom>
        </p:spPr>
      </p:pic>
      <p:sp>
        <p:nvSpPr>
          <p:cNvPr id="19" name="Picture Placeholder 21"/>
          <p:cNvSpPr>
            <a:spLocks noGrp="1"/>
          </p:cNvSpPr>
          <p:nvPr>
            <p:ph type="pic" sz="quarter" idx="10" hasCustomPrompt="1"/>
          </p:nvPr>
        </p:nvSpPr>
        <p:spPr>
          <a:xfrm>
            <a:off x="1450994" y="2309847"/>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0" name="Picture Placeholder 21"/>
          <p:cNvSpPr>
            <a:spLocks noGrp="1"/>
          </p:cNvSpPr>
          <p:nvPr>
            <p:ph type="pic" sz="quarter" idx="11" hasCustomPrompt="1"/>
          </p:nvPr>
        </p:nvSpPr>
        <p:spPr>
          <a:xfrm>
            <a:off x="3108774" y="2309847"/>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1" name="Picture Placeholder 21"/>
          <p:cNvSpPr>
            <a:spLocks noGrp="1"/>
          </p:cNvSpPr>
          <p:nvPr>
            <p:ph type="pic" sz="quarter" idx="12" hasCustomPrompt="1"/>
          </p:nvPr>
        </p:nvSpPr>
        <p:spPr>
          <a:xfrm>
            <a:off x="4757947" y="2309847"/>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2" name="Picture Placeholder 21"/>
          <p:cNvSpPr>
            <a:spLocks noGrp="1"/>
          </p:cNvSpPr>
          <p:nvPr>
            <p:ph type="pic" sz="quarter" idx="13" hasCustomPrompt="1"/>
          </p:nvPr>
        </p:nvSpPr>
        <p:spPr>
          <a:xfrm>
            <a:off x="6410236" y="2330442"/>
            <a:ext cx="1157718" cy="1157716"/>
          </a:xfrm>
          <a:prstGeom prst="ellipse">
            <a:avLst/>
          </a:prstGeom>
          <a:solidFill>
            <a:schemeClr val="bg1">
              <a:lumMod val="85000"/>
            </a:schemeClr>
          </a:solidFill>
          <a:ln>
            <a:noFill/>
          </a:ln>
        </p:spPr>
        <p:txBody>
          <a:bodyPr anchor="t">
            <a:normAutofit/>
          </a:bodyPr>
          <a:lstStyle>
            <a:lvl1pPr marL="0" indent="0" algn="ctr">
              <a:buNone/>
              <a:defRPr sz="1300" baseline="0">
                <a:solidFill>
                  <a:schemeClr val="bg1"/>
                </a:solidFill>
                <a:latin typeface="Arial"/>
                <a:cs typeface="Arial"/>
              </a:defRPr>
            </a:lvl1pPr>
          </a:lstStyle>
          <a:p>
            <a:r>
              <a:rPr lang="en-US" dirty="0"/>
              <a:t>Insert Picture</a:t>
            </a:r>
          </a:p>
        </p:txBody>
      </p:sp>
      <p:sp>
        <p:nvSpPr>
          <p:cNvPr id="23" name="Text Placeholder 25"/>
          <p:cNvSpPr>
            <a:spLocks noGrp="1"/>
          </p:cNvSpPr>
          <p:nvPr>
            <p:ph type="body" sz="quarter" idx="14" hasCustomPrompt="1"/>
          </p:nvPr>
        </p:nvSpPr>
        <p:spPr>
          <a:xfrm>
            <a:off x="1045054" y="3971733"/>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24" name="Text Placeholder 25"/>
          <p:cNvSpPr>
            <a:spLocks noGrp="1"/>
          </p:cNvSpPr>
          <p:nvPr>
            <p:ph type="body" sz="quarter" idx="15"/>
          </p:nvPr>
        </p:nvSpPr>
        <p:spPr>
          <a:xfrm>
            <a:off x="1045054" y="4262320"/>
            <a:ext cx="2106078" cy="685379"/>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a:t>Click to edit Master text styles</a:t>
            </a:r>
          </a:p>
        </p:txBody>
      </p:sp>
      <p:sp>
        <p:nvSpPr>
          <p:cNvPr id="25" name="Text Placeholder 25"/>
          <p:cNvSpPr>
            <a:spLocks noGrp="1"/>
          </p:cNvSpPr>
          <p:nvPr>
            <p:ph type="body" sz="quarter" idx="16" hasCustomPrompt="1"/>
          </p:nvPr>
        </p:nvSpPr>
        <p:spPr>
          <a:xfrm>
            <a:off x="2624409" y="886096"/>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27" name="Text Placeholder 25"/>
          <p:cNvSpPr>
            <a:spLocks noGrp="1"/>
          </p:cNvSpPr>
          <p:nvPr>
            <p:ph type="body" sz="quarter" idx="18" hasCustomPrompt="1"/>
          </p:nvPr>
        </p:nvSpPr>
        <p:spPr>
          <a:xfrm>
            <a:off x="4270805" y="3971733"/>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29" name="Text Placeholder 25"/>
          <p:cNvSpPr>
            <a:spLocks noGrp="1"/>
          </p:cNvSpPr>
          <p:nvPr>
            <p:ph type="body" sz="quarter" idx="20" hasCustomPrompt="1"/>
          </p:nvPr>
        </p:nvSpPr>
        <p:spPr>
          <a:xfrm>
            <a:off x="5870066" y="886096"/>
            <a:ext cx="2106078" cy="339671"/>
          </a:xfrm>
          <a:prstGeom prst="rect">
            <a:avLst/>
          </a:prstGeom>
        </p:spPr>
        <p:txBody>
          <a:bodyPr>
            <a:noAutofit/>
          </a:bodyPr>
          <a:lstStyle>
            <a:lvl1pPr marL="0" indent="0" algn="ctr">
              <a:buNone/>
              <a:defRPr sz="1250" b="1" baseline="0">
                <a:solidFill>
                  <a:schemeClr val="tx1">
                    <a:lumMod val="85000"/>
                    <a:lumOff val="15000"/>
                  </a:schemeClr>
                </a:solidFill>
                <a:latin typeface="Arial"/>
                <a:cs typeface="Arial"/>
              </a:defRPr>
            </a:lvl1pPr>
          </a:lstStyle>
          <a:p>
            <a:pPr lvl="0"/>
            <a:r>
              <a:rPr lang="en-US" dirty="0"/>
              <a:t>Title of bullet point </a:t>
            </a:r>
          </a:p>
        </p:txBody>
      </p:sp>
      <p:sp>
        <p:nvSpPr>
          <p:cNvPr id="31" name="Text Placeholder 25"/>
          <p:cNvSpPr>
            <a:spLocks noGrp="1"/>
          </p:cNvSpPr>
          <p:nvPr>
            <p:ph type="body" sz="quarter" idx="21"/>
          </p:nvPr>
        </p:nvSpPr>
        <p:spPr>
          <a:xfrm>
            <a:off x="2624409" y="1172672"/>
            <a:ext cx="2106078" cy="695274"/>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a:t>Click to edit Master text styles</a:t>
            </a:r>
          </a:p>
        </p:txBody>
      </p:sp>
      <p:sp>
        <p:nvSpPr>
          <p:cNvPr id="32" name="Text Placeholder 25"/>
          <p:cNvSpPr>
            <a:spLocks noGrp="1"/>
          </p:cNvSpPr>
          <p:nvPr>
            <p:ph type="body" sz="quarter" idx="22"/>
          </p:nvPr>
        </p:nvSpPr>
        <p:spPr>
          <a:xfrm>
            <a:off x="5866699" y="1172672"/>
            <a:ext cx="2106078" cy="695274"/>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a:t>Click to edit Master text styles</a:t>
            </a:r>
          </a:p>
        </p:txBody>
      </p:sp>
      <p:sp>
        <p:nvSpPr>
          <p:cNvPr id="33" name="Text Placeholder 25"/>
          <p:cNvSpPr>
            <a:spLocks noGrp="1"/>
          </p:cNvSpPr>
          <p:nvPr>
            <p:ph type="body" sz="quarter" idx="23"/>
          </p:nvPr>
        </p:nvSpPr>
        <p:spPr>
          <a:xfrm>
            <a:off x="4268771" y="4266790"/>
            <a:ext cx="2106078" cy="685379"/>
          </a:xfrm>
          <a:prstGeom prst="rect">
            <a:avLst/>
          </a:prstGeom>
        </p:spPr>
        <p:txBody>
          <a:bodyPr anchor="t">
            <a:noAutofit/>
          </a:bodyPr>
          <a:lstStyle>
            <a:lvl1pPr marL="0" indent="0" algn="ctr">
              <a:buNone/>
              <a:defRPr sz="1100" b="0" baseline="0">
                <a:solidFill>
                  <a:schemeClr val="tx1">
                    <a:lumMod val="85000"/>
                    <a:lumOff val="15000"/>
                  </a:schemeClr>
                </a:solidFill>
                <a:latin typeface="Arial"/>
                <a:cs typeface="Arial"/>
              </a:defRPr>
            </a:lvl1pPr>
          </a:lstStyle>
          <a:p>
            <a:pPr lvl="0"/>
            <a:r>
              <a:rPr lang="en-US"/>
              <a:t>Click to edit Master text styles</a:t>
            </a:r>
          </a:p>
        </p:txBody>
      </p:sp>
      <p:pic>
        <p:nvPicPr>
          <p:cNvPr id="26" name="Picture 25"/>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5267709" y="3566042"/>
            <a:ext cx="158750" cy="227151"/>
          </a:xfrm>
          <a:prstGeom prst="rect">
            <a:avLst/>
          </a:prstGeom>
        </p:spPr>
      </p:pic>
      <p:pic>
        <p:nvPicPr>
          <p:cNvPr id="28" name="Picture 27"/>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3622183" y="2006593"/>
            <a:ext cx="158750" cy="227151"/>
          </a:xfrm>
          <a:prstGeom prst="rect">
            <a:avLst/>
          </a:prstGeom>
        </p:spPr>
      </p:pic>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183484" r="-190029"/>
          <a:stretch/>
        </p:blipFill>
        <p:spPr>
          <a:xfrm>
            <a:off x="6915973" y="2006593"/>
            <a:ext cx="158750" cy="227151"/>
          </a:xfrm>
          <a:prstGeom prst="rect">
            <a:avLst/>
          </a:prstGeom>
        </p:spPr>
      </p:pic>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34" name="Straight Connector 33">
            <a:extLst>
              <a:ext uri="{FF2B5EF4-FFF2-40B4-BE49-F238E27FC236}">
                <a16:creationId xmlns:a16="http://schemas.microsoft.com/office/drawing/2014/main" id="{EF3EAC60-94A7-8349-A1B5-BF8F16E8C8A0}"/>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41314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2" name="Right Arrow 1"/>
          <p:cNvSpPr/>
          <p:nvPr userDrawn="1"/>
        </p:nvSpPr>
        <p:spPr>
          <a:xfrm>
            <a:off x="2" y="1956380"/>
            <a:ext cx="6523830" cy="1143343"/>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ight Arrow 14"/>
          <p:cNvSpPr/>
          <p:nvPr userDrawn="1"/>
        </p:nvSpPr>
        <p:spPr>
          <a:xfrm>
            <a:off x="0" y="2781231"/>
            <a:ext cx="4607303" cy="1143343"/>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userDrawn="1"/>
        </p:nvSpPr>
        <p:spPr>
          <a:xfrm>
            <a:off x="0" y="3617461"/>
            <a:ext cx="3054252" cy="1143343"/>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 Placeholder 25"/>
          <p:cNvSpPr>
            <a:spLocks noGrp="1"/>
          </p:cNvSpPr>
          <p:nvPr>
            <p:ph type="body" sz="quarter" idx="25" hasCustomPrompt="1"/>
          </p:nvPr>
        </p:nvSpPr>
        <p:spPr>
          <a:xfrm>
            <a:off x="6768779" y="1983461"/>
            <a:ext cx="2169297" cy="200385"/>
          </a:xfrm>
          <a:prstGeom prst="rect">
            <a:avLst/>
          </a:prstGeom>
        </p:spPr>
        <p:txBody>
          <a:bodyPr anchor="ctr">
            <a:noAutofit/>
          </a:bodyPr>
          <a:lstStyle>
            <a:lvl1pPr marL="0" indent="0" algn="l">
              <a:buNone/>
              <a:defRPr sz="1400" b="1" baseline="0">
                <a:solidFill>
                  <a:schemeClr val="tx1"/>
                </a:solidFill>
                <a:latin typeface="Arial"/>
                <a:cs typeface="Arial"/>
              </a:defRPr>
            </a:lvl1pPr>
          </a:lstStyle>
          <a:p>
            <a:pPr lvl="0"/>
            <a:r>
              <a:rPr lang="en-US" dirty="0"/>
              <a:t>Title of bullet point </a:t>
            </a:r>
          </a:p>
        </p:txBody>
      </p:sp>
      <p:sp>
        <p:nvSpPr>
          <p:cNvPr id="35" name="Text Placeholder 25"/>
          <p:cNvSpPr>
            <a:spLocks noGrp="1"/>
          </p:cNvSpPr>
          <p:nvPr>
            <p:ph type="body" sz="quarter" idx="26" hasCustomPrompt="1"/>
          </p:nvPr>
        </p:nvSpPr>
        <p:spPr>
          <a:xfrm>
            <a:off x="6768779" y="2249692"/>
            <a:ext cx="2169297" cy="251111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dirty="0"/>
              <a:t>Edit Master text styles</a:t>
            </a:r>
          </a:p>
        </p:txBody>
      </p:sp>
      <p:sp>
        <p:nvSpPr>
          <p:cNvPr id="52" name="Text Placeholder 25"/>
          <p:cNvSpPr>
            <a:spLocks noGrp="1"/>
          </p:cNvSpPr>
          <p:nvPr>
            <p:ph type="body" sz="quarter" idx="27" hasCustomPrompt="1"/>
          </p:nvPr>
        </p:nvSpPr>
        <p:spPr>
          <a:xfrm>
            <a:off x="457709" y="901892"/>
            <a:ext cx="4558274" cy="200385"/>
          </a:xfrm>
          <a:prstGeom prst="rect">
            <a:avLst/>
          </a:prstGeom>
        </p:spPr>
        <p:txBody>
          <a:bodyPr anchor="ctr">
            <a:noAutofit/>
          </a:bodyPr>
          <a:lstStyle>
            <a:lvl1pPr marL="0" indent="0" algn="l">
              <a:buNone/>
              <a:defRPr sz="1400" b="1" baseline="0">
                <a:solidFill>
                  <a:schemeClr val="tx1"/>
                </a:solidFill>
                <a:latin typeface="Arial"/>
                <a:cs typeface="Arial"/>
              </a:defRPr>
            </a:lvl1pPr>
          </a:lstStyle>
          <a:p>
            <a:pPr lvl="0"/>
            <a:r>
              <a:rPr lang="en-US" dirty="0"/>
              <a:t>Title of bullet point </a:t>
            </a:r>
          </a:p>
        </p:txBody>
      </p:sp>
      <p:sp>
        <p:nvSpPr>
          <p:cNvPr id="53" name="Text Placeholder 25"/>
          <p:cNvSpPr>
            <a:spLocks noGrp="1"/>
          </p:cNvSpPr>
          <p:nvPr>
            <p:ph type="body" sz="quarter" idx="28" hasCustomPrompt="1"/>
          </p:nvPr>
        </p:nvSpPr>
        <p:spPr>
          <a:xfrm>
            <a:off x="457713" y="1158717"/>
            <a:ext cx="4558273" cy="706456"/>
          </a:xfrm>
          <a:prstGeom prst="rect">
            <a:avLst/>
          </a:prstGeom>
        </p:spPr>
        <p:txBody>
          <a:bodyPr anchor="t">
            <a:noAutofit/>
          </a:bodyPr>
          <a:lstStyle>
            <a:lvl1pPr marL="0" indent="0" algn="l">
              <a:lnSpc>
                <a:spcPct val="120000"/>
              </a:lnSpc>
              <a:buNone/>
              <a:defRPr sz="1100" b="0" baseline="0">
                <a:solidFill>
                  <a:schemeClr val="tx1"/>
                </a:solidFill>
                <a:latin typeface="Arial"/>
                <a:cs typeface="Arial"/>
              </a:defRPr>
            </a:lvl1pPr>
          </a:lstStyle>
          <a:p>
            <a:pPr lvl="0"/>
            <a:r>
              <a:rPr lang="en-US" dirty="0"/>
              <a:t>Edit Master text styles</a:t>
            </a:r>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3" name="Text Placeholder 25"/>
          <p:cNvSpPr>
            <a:spLocks noGrp="1"/>
          </p:cNvSpPr>
          <p:nvPr>
            <p:ph type="body" sz="quarter" idx="29"/>
          </p:nvPr>
        </p:nvSpPr>
        <p:spPr>
          <a:xfrm>
            <a:off x="457709" y="2240299"/>
            <a:ext cx="5572388"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14" name="Text Placeholder 25"/>
          <p:cNvSpPr>
            <a:spLocks noGrp="1"/>
          </p:cNvSpPr>
          <p:nvPr>
            <p:ph type="body" sz="quarter" idx="30"/>
          </p:nvPr>
        </p:nvSpPr>
        <p:spPr>
          <a:xfrm>
            <a:off x="457709" y="3063530"/>
            <a:ext cx="3537642"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16" name="Text Placeholder 25"/>
          <p:cNvSpPr>
            <a:spLocks noGrp="1"/>
          </p:cNvSpPr>
          <p:nvPr>
            <p:ph type="body" sz="quarter" idx="31"/>
          </p:nvPr>
        </p:nvSpPr>
        <p:spPr>
          <a:xfrm>
            <a:off x="457709" y="3939109"/>
            <a:ext cx="2178399"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6463103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
        <p:nvSpPr>
          <p:cNvPr id="4" name="Right Arrow 1"/>
          <p:cNvSpPr/>
          <p:nvPr userDrawn="1"/>
        </p:nvSpPr>
        <p:spPr>
          <a:xfrm>
            <a:off x="2" y="1956380"/>
            <a:ext cx="6523830" cy="1143343"/>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ight Arrow 14"/>
          <p:cNvSpPr/>
          <p:nvPr userDrawn="1"/>
        </p:nvSpPr>
        <p:spPr>
          <a:xfrm>
            <a:off x="0" y="2781231"/>
            <a:ext cx="4607303" cy="1143343"/>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16"/>
          <p:cNvSpPr/>
          <p:nvPr userDrawn="1"/>
        </p:nvSpPr>
        <p:spPr>
          <a:xfrm>
            <a:off x="0" y="3617461"/>
            <a:ext cx="3054252" cy="1143343"/>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5"/>
          <p:cNvSpPr>
            <a:spLocks noGrp="1"/>
          </p:cNvSpPr>
          <p:nvPr>
            <p:ph type="body" sz="quarter" idx="25" hasCustomPrompt="1"/>
          </p:nvPr>
        </p:nvSpPr>
        <p:spPr>
          <a:xfrm>
            <a:off x="6768779" y="1983461"/>
            <a:ext cx="2169297" cy="200385"/>
          </a:xfrm>
          <a:prstGeom prst="rect">
            <a:avLst/>
          </a:prstGeom>
        </p:spPr>
        <p:txBody>
          <a:bodyPr anchor="ctr">
            <a:noAutofit/>
          </a:bodyPr>
          <a:lstStyle>
            <a:lvl1pPr marL="0" indent="0" algn="l">
              <a:buNone/>
              <a:defRPr sz="1400" b="1" baseline="0">
                <a:solidFill>
                  <a:schemeClr val="tx1"/>
                </a:solidFill>
                <a:latin typeface="Arial"/>
                <a:cs typeface="Arial"/>
              </a:defRPr>
            </a:lvl1pPr>
          </a:lstStyle>
          <a:p>
            <a:pPr lvl="0"/>
            <a:r>
              <a:rPr lang="en-US" dirty="0"/>
              <a:t>Title of bullet point </a:t>
            </a:r>
          </a:p>
        </p:txBody>
      </p:sp>
      <p:sp>
        <p:nvSpPr>
          <p:cNvPr id="8" name="Text Placeholder 25"/>
          <p:cNvSpPr>
            <a:spLocks noGrp="1"/>
          </p:cNvSpPr>
          <p:nvPr>
            <p:ph type="body" sz="quarter" idx="26" hasCustomPrompt="1"/>
          </p:nvPr>
        </p:nvSpPr>
        <p:spPr>
          <a:xfrm>
            <a:off x="6768779" y="2249692"/>
            <a:ext cx="2169297" cy="251111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dirty="0"/>
              <a:t>Edit Master text styles</a:t>
            </a:r>
          </a:p>
        </p:txBody>
      </p:sp>
      <p:sp>
        <p:nvSpPr>
          <p:cNvPr id="9" name="Text Placeholder 25"/>
          <p:cNvSpPr>
            <a:spLocks noGrp="1"/>
          </p:cNvSpPr>
          <p:nvPr>
            <p:ph type="body" sz="quarter" idx="27" hasCustomPrompt="1"/>
          </p:nvPr>
        </p:nvSpPr>
        <p:spPr>
          <a:xfrm>
            <a:off x="457709" y="901892"/>
            <a:ext cx="4558274" cy="200385"/>
          </a:xfrm>
          <a:prstGeom prst="rect">
            <a:avLst/>
          </a:prstGeom>
        </p:spPr>
        <p:txBody>
          <a:bodyPr anchor="ctr">
            <a:noAutofit/>
          </a:bodyPr>
          <a:lstStyle>
            <a:lvl1pPr marL="0" indent="0" algn="l">
              <a:buNone/>
              <a:defRPr sz="1400" b="1" baseline="0">
                <a:solidFill>
                  <a:schemeClr val="tx1"/>
                </a:solidFill>
                <a:latin typeface="Arial"/>
                <a:cs typeface="Arial"/>
              </a:defRPr>
            </a:lvl1pPr>
          </a:lstStyle>
          <a:p>
            <a:pPr lvl="0"/>
            <a:r>
              <a:rPr lang="en-US" dirty="0"/>
              <a:t>Title of bullet point </a:t>
            </a:r>
          </a:p>
        </p:txBody>
      </p:sp>
      <p:sp>
        <p:nvSpPr>
          <p:cNvPr id="10" name="Text Placeholder 25"/>
          <p:cNvSpPr>
            <a:spLocks noGrp="1"/>
          </p:cNvSpPr>
          <p:nvPr>
            <p:ph type="body" sz="quarter" idx="28" hasCustomPrompt="1"/>
          </p:nvPr>
        </p:nvSpPr>
        <p:spPr>
          <a:xfrm>
            <a:off x="457713" y="1158717"/>
            <a:ext cx="4558273" cy="706456"/>
          </a:xfrm>
          <a:prstGeom prst="rect">
            <a:avLst/>
          </a:prstGeom>
        </p:spPr>
        <p:txBody>
          <a:bodyPr anchor="t">
            <a:noAutofit/>
          </a:bodyPr>
          <a:lstStyle>
            <a:lvl1pPr marL="0" indent="0" algn="l">
              <a:lnSpc>
                <a:spcPct val="120000"/>
              </a:lnSpc>
              <a:buNone/>
              <a:defRPr sz="1100" b="0" baseline="0">
                <a:solidFill>
                  <a:schemeClr val="tx1"/>
                </a:solidFill>
                <a:latin typeface="Arial"/>
                <a:cs typeface="Arial"/>
              </a:defRPr>
            </a:lvl1pPr>
          </a:lstStyle>
          <a:p>
            <a:pPr lvl="0"/>
            <a:r>
              <a:rPr lang="en-US" dirty="0"/>
              <a:t>Edit Master text styles</a:t>
            </a:r>
          </a:p>
        </p:txBody>
      </p:sp>
      <p:sp>
        <p:nvSpPr>
          <p:cNvPr id="11" name="Text Placeholder 25"/>
          <p:cNvSpPr>
            <a:spLocks noGrp="1"/>
          </p:cNvSpPr>
          <p:nvPr>
            <p:ph type="body" sz="quarter" idx="29"/>
          </p:nvPr>
        </p:nvSpPr>
        <p:spPr>
          <a:xfrm>
            <a:off x="457709" y="2240299"/>
            <a:ext cx="5572388"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12" name="Text Placeholder 25"/>
          <p:cNvSpPr>
            <a:spLocks noGrp="1"/>
          </p:cNvSpPr>
          <p:nvPr>
            <p:ph type="body" sz="quarter" idx="30"/>
          </p:nvPr>
        </p:nvSpPr>
        <p:spPr>
          <a:xfrm>
            <a:off x="457709" y="3063530"/>
            <a:ext cx="3537642"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13" name="Text Placeholder 25"/>
          <p:cNvSpPr>
            <a:spLocks noGrp="1"/>
          </p:cNvSpPr>
          <p:nvPr>
            <p:ph type="body" sz="quarter" idx="31"/>
          </p:nvPr>
        </p:nvSpPr>
        <p:spPr>
          <a:xfrm>
            <a:off x="457709" y="3939109"/>
            <a:ext cx="2178399"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9970957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7_Timeline Layouts">
    <p:spTree>
      <p:nvGrpSpPr>
        <p:cNvPr id="1" name=""/>
        <p:cNvGrpSpPr/>
        <p:nvPr/>
      </p:nvGrpSpPr>
      <p:grpSpPr>
        <a:xfrm>
          <a:off x="0" y="0"/>
          <a:ext cx="0" cy="0"/>
          <a:chOff x="0" y="0"/>
          <a:chExt cx="0" cy="0"/>
        </a:xfrm>
      </p:grpSpPr>
      <p:sp>
        <p:nvSpPr>
          <p:cNvPr id="2" name="Right Arrow 1"/>
          <p:cNvSpPr/>
          <p:nvPr userDrawn="1"/>
        </p:nvSpPr>
        <p:spPr>
          <a:xfrm>
            <a:off x="2" y="1956380"/>
            <a:ext cx="6523830" cy="1143343"/>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ight Arrow 14"/>
          <p:cNvSpPr/>
          <p:nvPr userDrawn="1"/>
        </p:nvSpPr>
        <p:spPr>
          <a:xfrm>
            <a:off x="0" y="2781231"/>
            <a:ext cx="4607303" cy="1143343"/>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userDrawn="1"/>
        </p:nvSpPr>
        <p:spPr>
          <a:xfrm>
            <a:off x="0" y="3617461"/>
            <a:ext cx="3054252" cy="1143343"/>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 Placeholder 25"/>
          <p:cNvSpPr>
            <a:spLocks noGrp="1"/>
          </p:cNvSpPr>
          <p:nvPr>
            <p:ph type="body" sz="quarter" idx="25" hasCustomPrompt="1"/>
          </p:nvPr>
        </p:nvSpPr>
        <p:spPr>
          <a:xfrm>
            <a:off x="6768779" y="1983461"/>
            <a:ext cx="2169297" cy="200385"/>
          </a:xfrm>
          <a:prstGeom prst="rect">
            <a:avLst/>
          </a:prstGeom>
        </p:spPr>
        <p:txBody>
          <a:bodyPr anchor="ctr">
            <a:noAutofit/>
          </a:bodyPr>
          <a:lstStyle>
            <a:lvl1pPr marL="0" indent="0" algn="l">
              <a:buNone/>
              <a:defRPr sz="1400" b="1" baseline="0">
                <a:solidFill>
                  <a:schemeClr val="tx1"/>
                </a:solidFill>
                <a:latin typeface="Arial"/>
                <a:cs typeface="Arial"/>
              </a:defRPr>
            </a:lvl1pPr>
          </a:lstStyle>
          <a:p>
            <a:pPr lvl="0"/>
            <a:r>
              <a:rPr lang="en-US" dirty="0"/>
              <a:t>Title of bullet point </a:t>
            </a:r>
          </a:p>
        </p:txBody>
      </p:sp>
      <p:sp>
        <p:nvSpPr>
          <p:cNvPr id="35" name="Text Placeholder 25"/>
          <p:cNvSpPr>
            <a:spLocks noGrp="1"/>
          </p:cNvSpPr>
          <p:nvPr>
            <p:ph type="body" sz="quarter" idx="26"/>
          </p:nvPr>
        </p:nvSpPr>
        <p:spPr>
          <a:xfrm>
            <a:off x="6768779" y="2249692"/>
            <a:ext cx="2169297" cy="2511111"/>
          </a:xfrm>
          <a:prstGeom prst="rect">
            <a:avLst/>
          </a:prstGeom>
        </p:spPr>
        <p:txBody>
          <a:bodyPr anchor="t">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52" name="Text Placeholder 25"/>
          <p:cNvSpPr>
            <a:spLocks noGrp="1"/>
          </p:cNvSpPr>
          <p:nvPr>
            <p:ph type="body" sz="quarter" idx="27" hasCustomPrompt="1"/>
          </p:nvPr>
        </p:nvSpPr>
        <p:spPr>
          <a:xfrm>
            <a:off x="457709" y="901892"/>
            <a:ext cx="4558274" cy="200385"/>
          </a:xfrm>
          <a:prstGeom prst="rect">
            <a:avLst/>
          </a:prstGeom>
        </p:spPr>
        <p:txBody>
          <a:bodyPr anchor="ctr">
            <a:noAutofit/>
          </a:bodyPr>
          <a:lstStyle>
            <a:lvl1pPr marL="0" indent="0" algn="l">
              <a:buNone/>
              <a:defRPr sz="1400" b="1" baseline="0">
                <a:solidFill>
                  <a:schemeClr val="tx1"/>
                </a:solidFill>
                <a:latin typeface="Arial"/>
                <a:cs typeface="Arial"/>
              </a:defRPr>
            </a:lvl1pPr>
          </a:lstStyle>
          <a:p>
            <a:pPr lvl="0"/>
            <a:r>
              <a:rPr lang="en-US" dirty="0"/>
              <a:t>Title of bullet point </a:t>
            </a:r>
          </a:p>
        </p:txBody>
      </p:sp>
      <p:sp>
        <p:nvSpPr>
          <p:cNvPr id="53" name="Text Placeholder 25"/>
          <p:cNvSpPr>
            <a:spLocks noGrp="1"/>
          </p:cNvSpPr>
          <p:nvPr>
            <p:ph type="body" sz="quarter" idx="28"/>
          </p:nvPr>
        </p:nvSpPr>
        <p:spPr>
          <a:xfrm>
            <a:off x="457713" y="1158717"/>
            <a:ext cx="4558273" cy="706456"/>
          </a:xfrm>
          <a:prstGeom prst="rect">
            <a:avLst/>
          </a:prstGeom>
        </p:spPr>
        <p:txBody>
          <a:bodyPr anchor="t">
            <a:noAutofit/>
          </a:bodyPr>
          <a:lstStyle>
            <a:lvl1pPr marL="0" indent="0" algn="l">
              <a:lnSpc>
                <a:spcPct val="120000"/>
              </a:lnSpc>
              <a:buNone/>
              <a:defRPr sz="1100" b="0" baseline="0">
                <a:solidFill>
                  <a:schemeClr val="tx1"/>
                </a:solidFill>
                <a:latin typeface="Arial"/>
                <a:cs typeface="Arial"/>
              </a:defRPr>
            </a:lvl1pPr>
          </a:lstStyle>
          <a:p>
            <a:pPr lvl="0"/>
            <a:r>
              <a:rPr lang="en-US"/>
              <a:t>Click to edit Master text styles</a:t>
            </a:r>
          </a:p>
        </p:txBody>
      </p:sp>
      <p:sp>
        <p:nvSpPr>
          <p:cNvPr id="54" name="Text Placeholder 25"/>
          <p:cNvSpPr>
            <a:spLocks noGrp="1"/>
          </p:cNvSpPr>
          <p:nvPr>
            <p:ph type="body" sz="quarter" idx="29"/>
          </p:nvPr>
        </p:nvSpPr>
        <p:spPr>
          <a:xfrm>
            <a:off x="457709" y="2240299"/>
            <a:ext cx="5572388"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5" name="Text Placeholder 25"/>
          <p:cNvSpPr>
            <a:spLocks noGrp="1"/>
          </p:cNvSpPr>
          <p:nvPr>
            <p:ph type="body" sz="quarter" idx="30"/>
          </p:nvPr>
        </p:nvSpPr>
        <p:spPr>
          <a:xfrm>
            <a:off x="457709" y="3063530"/>
            <a:ext cx="3537642"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6" name="Text Placeholder 25"/>
          <p:cNvSpPr>
            <a:spLocks noGrp="1"/>
          </p:cNvSpPr>
          <p:nvPr>
            <p:ph type="body" sz="quarter" idx="31"/>
          </p:nvPr>
        </p:nvSpPr>
        <p:spPr>
          <a:xfrm>
            <a:off x="457709" y="3939109"/>
            <a:ext cx="2178399"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14" name="Straight Connector 13">
            <a:extLst>
              <a:ext uri="{FF2B5EF4-FFF2-40B4-BE49-F238E27FC236}">
                <a16:creationId xmlns:a16="http://schemas.microsoft.com/office/drawing/2014/main" id="{702941A5-9869-4544-A402-864226AA63FC}"/>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74850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Timeline Layouts">
    <p:spTree>
      <p:nvGrpSpPr>
        <p:cNvPr id="1" name=""/>
        <p:cNvGrpSpPr/>
        <p:nvPr/>
      </p:nvGrpSpPr>
      <p:grpSpPr>
        <a:xfrm>
          <a:off x="0" y="0"/>
          <a:ext cx="0" cy="0"/>
          <a:chOff x="0" y="0"/>
          <a:chExt cx="0" cy="0"/>
        </a:xfrm>
      </p:grpSpPr>
      <p:sp>
        <p:nvSpPr>
          <p:cNvPr id="2" name="Right Arrow 1"/>
          <p:cNvSpPr/>
          <p:nvPr userDrawn="1"/>
        </p:nvSpPr>
        <p:spPr>
          <a:xfrm>
            <a:off x="1" y="1453870"/>
            <a:ext cx="8468495" cy="1143343"/>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ight Arrow 14"/>
          <p:cNvSpPr/>
          <p:nvPr userDrawn="1"/>
        </p:nvSpPr>
        <p:spPr>
          <a:xfrm>
            <a:off x="0" y="2278721"/>
            <a:ext cx="5980677" cy="1143343"/>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userDrawn="1"/>
        </p:nvSpPr>
        <p:spPr>
          <a:xfrm>
            <a:off x="-1" y="3114951"/>
            <a:ext cx="3964683" cy="1143343"/>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 Placeholder 25"/>
          <p:cNvSpPr>
            <a:spLocks noGrp="1"/>
          </p:cNvSpPr>
          <p:nvPr>
            <p:ph type="body" sz="quarter" idx="29"/>
          </p:nvPr>
        </p:nvSpPr>
        <p:spPr>
          <a:xfrm>
            <a:off x="457708" y="1737789"/>
            <a:ext cx="7233441"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5" name="Text Placeholder 25"/>
          <p:cNvSpPr>
            <a:spLocks noGrp="1"/>
          </p:cNvSpPr>
          <p:nvPr>
            <p:ph type="body" sz="quarter" idx="30"/>
          </p:nvPr>
        </p:nvSpPr>
        <p:spPr>
          <a:xfrm>
            <a:off x="457708" y="2561020"/>
            <a:ext cx="4592165"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6" name="Text Placeholder 25"/>
          <p:cNvSpPr>
            <a:spLocks noGrp="1"/>
          </p:cNvSpPr>
          <p:nvPr>
            <p:ph type="body" sz="quarter" idx="31"/>
          </p:nvPr>
        </p:nvSpPr>
        <p:spPr>
          <a:xfrm>
            <a:off x="457709" y="3436599"/>
            <a:ext cx="2827750" cy="534229"/>
          </a:xfrm>
          <a:prstGeom prst="rect">
            <a:avLst/>
          </a:prstGeom>
        </p:spPr>
        <p:txBody>
          <a:bodyPr anchor="ctr">
            <a:noAutofit/>
          </a:bodyPr>
          <a:lstStyle>
            <a:lvl1pPr marL="0" indent="0" algn="l">
              <a:buNone/>
              <a:defRPr sz="1100" b="0" baseline="0">
                <a:solidFill>
                  <a:schemeClr val="bg1"/>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41019597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1_Timeline Layouts">
    <p:spTree>
      <p:nvGrpSpPr>
        <p:cNvPr id="1" name=""/>
        <p:cNvGrpSpPr/>
        <p:nvPr/>
      </p:nvGrpSpPr>
      <p:grpSpPr>
        <a:xfrm>
          <a:off x="0" y="0"/>
          <a:ext cx="0" cy="0"/>
          <a:chOff x="0" y="0"/>
          <a:chExt cx="0" cy="0"/>
        </a:xfrm>
      </p:grpSpPr>
      <p:sp>
        <p:nvSpPr>
          <p:cNvPr id="2" name="Right Arrow 1"/>
          <p:cNvSpPr/>
          <p:nvPr userDrawn="1"/>
        </p:nvSpPr>
        <p:spPr>
          <a:xfrm>
            <a:off x="1" y="1453870"/>
            <a:ext cx="8468495" cy="1143343"/>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ight Arrow 14"/>
          <p:cNvSpPr/>
          <p:nvPr userDrawn="1"/>
        </p:nvSpPr>
        <p:spPr>
          <a:xfrm>
            <a:off x="0" y="2278721"/>
            <a:ext cx="5980677" cy="1143343"/>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userDrawn="1"/>
        </p:nvSpPr>
        <p:spPr>
          <a:xfrm>
            <a:off x="-1" y="3114951"/>
            <a:ext cx="3964683" cy="1143343"/>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 Placeholder 25"/>
          <p:cNvSpPr>
            <a:spLocks noGrp="1"/>
          </p:cNvSpPr>
          <p:nvPr>
            <p:ph type="body" sz="quarter" idx="29"/>
          </p:nvPr>
        </p:nvSpPr>
        <p:spPr>
          <a:xfrm>
            <a:off x="457708" y="1737789"/>
            <a:ext cx="7233441"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5" name="Text Placeholder 25"/>
          <p:cNvSpPr>
            <a:spLocks noGrp="1"/>
          </p:cNvSpPr>
          <p:nvPr>
            <p:ph type="body" sz="quarter" idx="30"/>
          </p:nvPr>
        </p:nvSpPr>
        <p:spPr>
          <a:xfrm>
            <a:off x="457708" y="2561020"/>
            <a:ext cx="4592165"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6" name="Text Placeholder 25"/>
          <p:cNvSpPr>
            <a:spLocks noGrp="1"/>
          </p:cNvSpPr>
          <p:nvPr>
            <p:ph type="body" sz="quarter" idx="31"/>
          </p:nvPr>
        </p:nvSpPr>
        <p:spPr>
          <a:xfrm>
            <a:off x="457709" y="3436599"/>
            <a:ext cx="2827750" cy="534229"/>
          </a:xfrm>
          <a:prstGeom prst="rect">
            <a:avLst/>
          </a:prstGeom>
        </p:spPr>
        <p:txBody>
          <a:bodyPr anchor="ctr">
            <a:noAutofit/>
          </a:bodyPr>
          <a:lstStyle>
            <a:lvl1pPr marL="0" indent="0" algn="l">
              <a:buNone/>
              <a:defRPr sz="1100" b="0" baseline="0">
                <a:solidFill>
                  <a:schemeClr val="bg1"/>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11" name="Straight Connector 10">
            <a:extLst>
              <a:ext uri="{FF2B5EF4-FFF2-40B4-BE49-F238E27FC236}">
                <a16:creationId xmlns:a16="http://schemas.microsoft.com/office/drawing/2014/main" id="{629D78F7-F0B5-084A-83CC-DF8ED75B178F}"/>
              </a:ext>
            </a:extLst>
          </p:cNvPr>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33553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2_Timeline Layouts">
    <p:spTree>
      <p:nvGrpSpPr>
        <p:cNvPr id="1" name=""/>
        <p:cNvGrpSpPr/>
        <p:nvPr/>
      </p:nvGrpSpPr>
      <p:grpSpPr>
        <a:xfrm>
          <a:off x="0" y="0"/>
          <a:ext cx="0" cy="0"/>
          <a:chOff x="0" y="0"/>
          <a:chExt cx="0" cy="0"/>
        </a:xfrm>
      </p:grpSpPr>
      <p:sp>
        <p:nvSpPr>
          <p:cNvPr id="2" name="Right Arrow 1"/>
          <p:cNvSpPr/>
          <p:nvPr userDrawn="1"/>
        </p:nvSpPr>
        <p:spPr>
          <a:xfrm>
            <a:off x="1" y="1453870"/>
            <a:ext cx="8468495" cy="1143343"/>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ight Arrow 14"/>
          <p:cNvSpPr/>
          <p:nvPr userDrawn="1"/>
        </p:nvSpPr>
        <p:spPr>
          <a:xfrm>
            <a:off x="0" y="2278721"/>
            <a:ext cx="5980677" cy="1143343"/>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p:cNvSpPr/>
          <p:nvPr userDrawn="1"/>
        </p:nvSpPr>
        <p:spPr>
          <a:xfrm>
            <a:off x="-1" y="3114951"/>
            <a:ext cx="3964683" cy="1143343"/>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 Placeholder 25"/>
          <p:cNvSpPr>
            <a:spLocks noGrp="1"/>
          </p:cNvSpPr>
          <p:nvPr>
            <p:ph type="body" sz="quarter" idx="29"/>
          </p:nvPr>
        </p:nvSpPr>
        <p:spPr>
          <a:xfrm>
            <a:off x="457708" y="1737789"/>
            <a:ext cx="7233441"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5" name="Text Placeholder 25"/>
          <p:cNvSpPr>
            <a:spLocks noGrp="1"/>
          </p:cNvSpPr>
          <p:nvPr>
            <p:ph type="body" sz="quarter" idx="30"/>
          </p:nvPr>
        </p:nvSpPr>
        <p:spPr>
          <a:xfrm>
            <a:off x="457708" y="2561020"/>
            <a:ext cx="4592165" cy="534229"/>
          </a:xfrm>
          <a:prstGeom prst="rect">
            <a:avLst/>
          </a:prstGeom>
        </p:spPr>
        <p:txBody>
          <a:bodyPr anchor="ctr">
            <a:noAutofit/>
          </a:bodyPr>
          <a:lstStyle>
            <a:lvl1pPr marL="0" indent="0" algn="l">
              <a:buNone/>
              <a:defRPr sz="1100" b="0" baseline="0">
                <a:solidFill>
                  <a:srgbClr val="FFFFFF"/>
                </a:solidFill>
                <a:latin typeface="Arial"/>
                <a:cs typeface="Arial"/>
              </a:defRPr>
            </a:lvl1pPr>
          </a:lstStyle>
          <a:p>
            <a:pPr lvl="0"/>
            <a:r>
              <a:rPr lang="en-US"/>
              <a:t>Click to edit Master text styles</a:t>
            </a:r>
          </a:p>
        </p:txBody>
      </p:sp>
      <p:sp>
        <p:nvSpPr>
          <p:cNvPr id="56" name="Text Placeholder 25"/>
          <p:cNvSpPr>
            <a:spLocks noGrp="1"/>
          </p:cNvSpPr>
          <p:nvPr>
            <p:ph type="body" sz="quarter" idx="31"/>
          </p:nvPr>
        </p:nvSpPr>
        <p:spPr>
          <a:xfrm>
            <a:off x="457709" y="3436599"/>
            <a:ext cx="2827750" cy="534229"/>
          </a:xfrm>
          <a:prstGeom prst="rect">
            <a:avLst/>
          </a:prstGeom>
        </p:spPr>
        <p:txBody>
          <a:bodyPr anchor="ctr">
            <a:noAutofit/>
          </a:bodyPr>
          <a:lstStyle>
            <a:lvl1pPr marL="0" indent="0" algn="l">
              <a:buNone/>
              <a:defRPr sz="1100" b="0" baseline="0">
                <a:solidFill>
                  <a:schemeClr val="tx1"/>
                </a:solidFill>
                <a:latin typeface="Arial"/>
                <a:cs typeface="Arial"/>
              </a:defRPr>
            </a:lvl1pPr>
          </a:lstStyle>
          <a:p>
            <a:pPr lvl="0"/>
            <a:r>
              <a:rPr lang="en-US"/>
              <a:t>Click to edit Master text styles</a:t>
            </a:r>
          </a:p>
        </p:txBody>
      </p:sp>
      <p:sp>
        <p:nvSpPr>
          <p:cNvPr id="3" name="Title 2"/>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cxnSp>
        <p:nvCxnSpPr>
          <p:cNvPr id="11" name="Straight Connector 10">
            <a:extLst>
              <a:ext uri="{FF2B5EF4-FFF2-40B4-BE49-F238E27FC236}">
                <a16:creationId xmlns:a16="http://schemas.microsoft.com/office/drawing/2014/main" id="{629D78F7-F0B5-084A-83CC-DF8ED75B178F}"/>
              </a:ext>
            </a:extLst>
          </p:cNvPr>
          <p:cNvCxnSpPr/>
          <p:nvPr userDrawn="1"/>
        </p:nvCxnSpPr>
        <p:spPr>
          <a:xfrm>
            <a:off x="230982" y="777240"/>
            <a:ext cx="8682035"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9304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a:solidFill>
                  <a:schemeClr val="bg2"/>
                </a:solidFill>
              </a:defRPr>
            </a:lvl1pPr>
          </a:lstStyle>
          <a:p>
            <a:r>
              <a:rPr lang="en-US" dirty="0"/>
              <a:t>Click to edit master title style</a:t>
            </a:r>
            <a:endParaRPr lang="en-GB" dirty="0"/>
          </a:p>
        </p:txBody>
      </p:sp>
      <p:sp>
        <p:nvSpPr>
          <p:cNvPr id="6" name="Slide Number Placeholder 5"/>
          <p:cNvSpPr>
            <a:spLocks noGrp="1"/>
          </p:cNvSpPr>
          <p:nvPr>
            <p:ph type="sldNum" sz="quarter" idx="12"/>
          </p:nvPr>
        </p:nvSpPr>
        <p:spPr/>
        <p:txBody>
          <a:bodyPr/>
          <a:lstStyle/>
          <a:p>
            <a:fld id="{9006A104-EB2E-4D2A-BC7D-4B0E21063193}" type="slidenum">
              <a:rPr lang="en-GB" smtClean="0"/>
              <a:t>‹#›</a:t>
            </a:fld>
            <a:endParaRPr lang="en-GB" dirty="0"/>
          </a:p>
        </p:txBody>
      </p:sp>
      <p:sp>
        <p:nvSpPr>
          <p:cNvPr id="5" name="Text Placeholder 2"/>
          <p:cNvSpPr>
            <a:spLocks noGrp="1"/>
          </p:cNvSpPr>
          <p:nvPr>
            <p:ph idx="1" hasCustomPrompt="1"/>
          </p:nvPr>
        </p:nvSpPr>
        <p:spPr>
          <a:xfrm>
            <a:off x="466487" y="945776"/>
            <a:ext cx="8229600" cy="3667483"/>
          </a:xfrm>
          <a:prstGeom prst="rect">
            <a:avLst/>
          </a:prstGeom>
        </p:spPr>
        <p:txBody>
          <a:bodyPr vert="horz" lIns="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7" name="Straight Connector 6"/>
          <p:cNvCxnSpPr/>
          <p:nvPr userDrawn="1"/>
        </p:nvCxnSpPr>
        <p:spPr>
          <a:xfrm>
            <a:off x="230982" y="777240"/>
            <a:ext cx="8682035"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47278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meline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EC19-1825-4ECE-9029-DBA0511AF98D}"/>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5941566B-DE63-480F-B810-BC8137677C81}"/>
              </a:ext>
            </a:extLst>
          </p:cNvPr>
          <p:cNvSpPr>
            <a:spLocks noGrp="1"/>
          </p:cNvSpPr>
          <p:nvPr>
            <p:ph type="sldNum" sz="quarter" idx="10"/>
          </p:nvPr>
        </p:nvSpPr>
        <p:spPr/>
        <p:txBody>
          <a:bodyPr/>
          <a:lstStyle/>
          <a:p>
            <a:fld id="{9006A104-EB2E-4D2A-BC7D-4B0E21063193}" type="slidenum">
              <a:rPr lang="en-GB" smtClean="0"/>
              <a:pPr/>
              <a:t>‹#›</a:t>
            </a:fld>
            <a:endParaRPr lang="en-GB" dirty="0"/>
          </a:p>
        </p:txBody>
      </p:sp>
      <p:sp>
        <p:nvSpPr>
          <p:cNvPr id="16" name="Right Arrow 1">
            <a:extLst>
              <a:ext uri="{FF2B5EF4-FFF2-40B4-BE49-F238E27FC236}">
                <a16:creationId xmlns:a16="http://schemas.microsoft.com/office/drawing/2014/main" id="{2A56526E-2EDD-4CE6-BD62-CC24A95D38F8}"/>
              </a:ext>
            </a:extLst>
          </p:cNvPr>
          <p:cNvSpPr/>
          <p:nvPr userDrawn="1"/>
        </p:nvSpPr>
        <p:spPr>
          <a:xfrm>
            <a:off x="3086100" y="3113027"/>
            <a:ext cx="5667137" cy="1205881"/>
          </a:xfrm>
          <a:custGeom>
            <a:avLst/>
            <a:gdLst/>
            <a:ahLst/>
            <a:cxnLst/>
            <a:rect l="l" t="t" r="r" b="b"/>
            <a:pathLst>
              <a:path w="6523830" h="1143343">
                <a:moveTo>
                  <a:pt x="6151009" y="0"/>
                </a:moveTo>
                <a:lnTo>
                  <a:pt x="6523830" y="571672"/>
                </a:lnTo>
                <a:lnTo>
                  <a:pt x="6151009" y="1143343"/>
                </a:lnTo>
                <a:lnTo>
                  <a:pt x="6151009" y="1000906"/>
                </a:lnTo>
                <a:lnTo>
                  <a:pt x="0" y="1000906"/>
                </a:lnTo>
                <a:lnTo>
                  <a:pt x="0" y="139120"/>
                </a:lnTo>
                <a:lnTo>
                  <a:pt x="6151009" y="139120"/>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endParaRPr>
          </a:p>
        </p:txBody>
      </p:sp>
      <p:sp>
        <p:nvSpPr>
          <p:cNvPr id="17" name="Right Arrow 14">
            <a:extLst>
              <a:ext uri="{FF2B5EF4-FFF2-40B4-BE49-F238E27FC236}">
                <a16:creationId xmlns:a16="http://schemas.microsoft.com/office/drawing/2014/main" id="{E62F70A0-BD96-4180-BCFA-3DF33D42EA0E}"/>
              </a:ext>
            </a:extLst>
          </p:cNvPr>
          <p:cNvSpPr/>
          <p:nvPr userDrawn="1"/>
        </p:nvSpPr>
        <p:spPr>
          <a:xfrm>
            <a:off x="4074010" y="2274240"/>
            <a:ext cx="4090276" cy="1205881"/>
          </a:xfrm>
          <a:custGeom>
            <a:avLst/>
            <a:gdLst/>
            <a:ahLst/>
            <a:cxnLst/>
            <a:rect l="l" t="t" r="r" b="b"/>
            <a:pathLst>
              <a:path w="4607303" h="1143343">
                <a:moveTo>
                  <a:pt x="4234482" y="0"/>
                </a:moveTo>
                <a:lnTo>
                  <a:pt x="4607303" y="571672"/>
                </a:lnTo>
                <a:lnTo>
                  <a:pt x="4234482" y="1143343"/>
                </a:lnTo>
                <a:lnTo>
                  <a:pt x="4234482" y="985203"/>
                </a:lnTo>
                <a:lnTo>
                  <a:pt x="0" y="985203"/>
                </a:lnTo>
                <a:lnTo>
                  <a:pt x="0" y="123417"/>
                </a:lnTo>
                <a:lnTo>
                  <a:pt x="4234482" y="123417"/>
                </a:lnTo>
                <a:close/>
              </a:path>
            </a:pathLst>
          </a:cu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endParaRPr>
          </a:p>
        </p:txBody>
      </p:sp>
      <p:sp>
        <p:nvSpPr>
          <p:cNvPr id="18" name="Right Arrow 16">
            <a:extLst>
              <a:ext uri="{FF2B5EF4-FFF2-40B4-BE49-F238E27FC236}">
                <a16:creationId xmlns:a16="http://schemas.microsoft.com/office/drawing/2014/main" id="{7A645565-F4F3-4498-9A8F-66E231498DFD}"/>
              </a:ext>
            </a:extLst>
          </p:cNvPr>
          <p:cNvSpPr/>
          <p:nvPr userDrawn="1"/>
        </p:nvSpPr>
        <p:spPr>
          <a:xfrm>
            <a:off x="3485059" y="1428750"/>
            <a:ext cx="3590577" cy="1205881"/>
          </a:xfrm>
          <a:custGeom>
            <a:avLst/>
            <a:gdLst/>
            <a:ahLst/>
            <a:cxnLst/>
            <a:rect l="l" t="t" r="r" b="b"/>
            <a:pathLst>
              <a:path w="3054252" h="1143343">
                <a:moveTo>
                  <a:pt x="2681431" y="0"/>
                </a:moveTo>
                <a:lnTo>
                  <a:pt x="3054252" y="571672"/>
                </a:lnTo>
                <a:lnTo>
                  <a:pt x="2681431" y="1143343"/>
                </a:lnTo>
                <a:lnTo>
                  <a:pt x="2681431" y="990252"/>
                </a:lnTo>
                <a:lnTo>
                  <a:pt x="0" y="990252"/>
                </a:lnTo>
                <a:lnTo>
                  <a:pt x="0" y="128466"/>
                </a:lnTo>
                <a:lnTo>
                  <a:pt x="2681431" y="128466"/>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endParaRPr>
          </a:p>
        </p:txBody>
      </p:sp>
      <p:sp>
        <p:nvSpPr>
          <p:cNvPr id="19" name="Text Placeholder 2">
            <a:extLst>
              <a:ext uri="{FF2B5EF4-FFF2-40B4-BE49-F238E27FC236}">
                <a16:creationId xmlns:a16="http://schemas.microsoft.com/office/drawing/2014/main" id="{EE871EA9-8208-459E-BF66-6052E21A4271}"/>
              </a:ext>
            </a:extLst>
          </p:cNvPr>
          <p:cNvSpPr>
            <a:spLocks noGrp="1"/>
          </p:cNvSpPr>
          <p:nvPr>
            <p:ph type="body" sz="quarter" idx="29" hasCustomPrompt="1"/>
          </p:nvPr>
        </p:nvSpPr>
        <p:spPr>
          <a:xfrm>
            <a:off x="4343400" y="1774608"/>
            <a:ext cx="2289340" cy="534229"/>
          </a:xfrm>
        </p:spPr>
        <p:txBody>
          <a:bodyPr lIns="108000" tIns="0" rIns="108000" bIns="0" anchor="ctr" anchorCtr="0"/>
          <a:lstStyle>
            <a:lvl1pPr marL="0" indent="0">
              <a:buNone/>
              <a:defRPr>
                <a:solidFill>
                  <a:schemeClr val="bg1"/>
                </a:solidFill>
              </a:defRPr>
            </a:lvl1pPr>
          </a:lstStyle>
          <a:p>
            <a:r>
              <a:rPr lang="en-IE" dirty="0"/>
              <a:t>Click to add text</a:t>
            </a:r>
          </a:p>
        </p:txBody>
      </p:sp>
      <p:sp>
        <p:nvSpPr>
          <p:cNvPr id="20" name="Text Placeholder 3">
            <a:extLst>
              <a:ext uri="{FF2B5EF4-FFF2-40B4-BE49-F238E27FC236}">
                <a16:creationId xmlns:a16="http://schemas.microsoft.com/office/drawing/2014/main" id="{12800EB4-AC1C-4F55-B57A-EBD80E31ABEC}"/>
              </a:ext>
            </a:extLst>
          </p:cNvPr>
          <p:cNvSpPr>
            <a:spLocks noGrp="1"/>
          </p:cNvSpPr>
          <p:nvPr>
            <p:ph type="body" sz="quarter" idx="30" hasCustomPrompt="1"/>
          </p:nvPr>
        </p:nvSpPr>
        <p:spPr>
          <a:xfrm>
            <a:off x="4343400" y="2597839"/>
            <a:ext cx="3693884" cy="534229"/>
          </a:xfrm>
        </p:spPr>
        <p:txBody>
          <a:bodyPr lIns="108000" tIns="0" rIns="108000" bIns="0" anchor="ctr" anchorCtr="0"/>
          <a:lstStyle>
            <a:lvl1pPr marL="0" indent="0">
              <a:buNone/>
              <a:defRPr>
                <a:solidFill>
                  <a:schemeClr val="bg1"/>
                </a:solidFill>
              </a:defRPr>
            </a:lvl1pPr>
          </a:lstStyle>
          <a:p>
            <a:r>
              <a:rPr lang="en-IE" dirty="0"/>
              <a:t>Click to add text</a:t>
            </a:r>
          </a:p>
        </p:txBody>
      </p:sp>
      <p:sp>
        <p:nvSpPr>
          <p:cNvPr id="21" name="Text Placeholder 4">
            <a:extLst>
              <a:ext uri="{FF2B5EF4-FFF2-40B4-BE49-F238E27FC236}">
                <a16:creationId xmlns:a16="http://schemas.microsoft.com/office/drawing/2014/main" id="{E74C6CC9-2498-4123-9F59-901291DFB83C}"/>
              </a:ext>
            </a:extLst>
          </p:cNvPr>
          <p:cNvSpPr>
            <a:spLocks noGrp="1"/>
          </p:cNvSpPr>
          <p:nvPr>
            <p:ph type="body" sz="quarter" idx="31" hasCustomPrompt="1"/>
          </p:nvPr>
        </p:nvSpPr>
        <p:spPr>
          <a:xfrm>
            <a:off x="4343400" y="3473418"/>
            <a:ext cx="3348883" cy="534229"/>
          </a:xfrm>
        </p:spPr>
        <p:txBody>
          <a:bodyPr lIns="108000" tIns="0" rIns="108000" bIns="0" anchor="ctr" anchorCtr="0"/>
          <a:lstStyle>
            <a:lvl1pPr marL="0" indent="0">
              <a:buNone/>
              <a:defRPr>
                <a:solidFill>
                  <a:schemeClr val="bg1"/>
                </a:solidFill>
              </a:defRPr>
            </a:lvl1pPr>
          </a:lstStyle>
          <a:p>
            <a:r>
              <a:rPr lang="en-IE" dirty="0"/>
              <a:t>Click to add text</a:t>
            </a:r>
          </a:p>
        </p:txBody>
      </p:sp>
      <p:sp>
        <p:nvSpPr>
          <p:cNvPr id="25" name="Picture Placeholder 21">
            <a:extLst>
              <a:ext uri="{FF2B5EF4-FFF2-40B4-BE49-F238E27FC236}">
                <a16:creationId xmlns:a16="http://schemas.microsoft.com/office/drawing/2014/main" id="{9891C003-0FE0-433D-AE9C-E68A3FA6DB5B}"/>
              </a:ext>
            </a:extLst>
          </p:cNvPr>
          <p:cNvSpPr>
            <a:spLocks noGrp="1"/>
          </p:cNvSpPr>
          <p:nvPr>
            <p:ph type="pic" sz="quarter" idx="32" hasCustomPrompt="1"/>
          </p:nvPr>
        </p:nvSpPr>
        <p:spPr>
          <a:xfrm>
            <a:off x="419094" y="966302"/>
            <a:ext cx="3797304" cy="3797302"/>
          </a:xfrm>
          <a:prstGeom prst="ellipse">
            <a:avLst/>
          </a:prstGeom>
          <a:ln>
            <a:noFill/>
          </a:ln>
        </p:spPr>
        <p:txBody>
          <a:bodyPr anchor="t">
            <a:normAutofit/>
          </a:bodyPr>
          <a:lstStyle>
            <a:lvl1pPr marL="0" indent="0" algn="ctr">
              <a:buNone/>
              <a:defRPr sz="1300" baseline="0">
                <a:solidFill>
                  <a:schemeClr val="bg1"/>
                </a:solidFill>
              </a:defRPr>
            </a:lvl1pPr>
          </a:lstStyle>
          <a:p>
            <a:r>
              <a:rPr lang="en-US" dirty="0"/>
              <a:t>Insert Picture</a:t>
            </a:r>
          </a:p>
        </p:txBody>
      </p:sp>
    </p:spTree>
    <p:extLst>
      <p:ext uri="{BB962C8B-B14F-4D97-AF65-F5344CB8AC3E}">
        <p14:creationId xmlns:p14="http://schemas.microsoft.com/office/powerpoint/2010/main" val="31013129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9_Custom Layout">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23E109-B9C4-804C-B530-686BEF889912}"/>
              </a:ext>
            </a:extLst>
          </p:cNvPr>
          <p:cNvSpPr>
            <a:spLocks noGrp="1"/>
          </p:cNvSpPr>
          <p:nvPr>
            <p:ph type="sldNum" sz="quarter" idx="10"/>
          </p:nvPr>
        </p:nvSpPr>
        <p:spPr/>
        <p:txBody>
          <a:bodyPr/>
          <a:lstStyle>
            <a:lvl1pPr>
              <a:defRPr>
                <a:solidFill>
                  <a:schemeClr val="bg1"/>
                </a:solidFill>
              </a:defRPr>
            </a:lvl1pPr>
          </a:lstStyle>
          <a:p>
            <a:fld id="{9006A104-EB2E-4D2A-BC7D-4B0E21063193}" type="slidenum">
              <a:rPr lang="en-GB" smtClean="0"/>
              <a:pPr/>
              <a:t>‹#›</a:t>
            </a:fld>
            <a:endParaRPr lang="en-GB" dirty="0"/>
          </a:p>
        </p:txBody>
      </p:sp>
      <p:pic>
        <p:nvPicPr>
          <p:cNvPr id="5" name="Picture 4">
            <a:extLst>
              <a:ext uri="{FF2B5EF4-FFF2-40B4-BE49-F238E27FC236}">
                <a16:creationId xmlns:a16="http://schemas.microsoft.com/office/drawing/2014/main" id="{B9BE0933-9EC1-0145-9B5E-D0C54598C73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1" cy="5143501"/>
          </a:xfrm>
          <a:prstGeom prst="rect">
            <a:avLst/>
          </a:prstGeom>
        </p:spPr>
      </p:pic>
    </p:spTree>
    <p:extLst>
      <p:ext uri="{BB962C8B-B14F-4D97-AF65-F5344CB8AC3E}">
        <p14:creationId xmlns:p14="http://schemas.microsoft.com/office/powerpoint/2010/main" val="1963569136"/>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Quotation Slid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840B33F-907A-C049-9E98-0CE4C8251045}"/>
              </a:ext>
            </a:extLst>
          </p:cNvPr>
          <p:cNvGrpSpPr/>
          <p:nvPr userDrawn="1"/>
        </p:nvGrpSpPr>
        <p:grpSpPr>
          <a:xfrm>
            <a:off x="796745" y="1336453"/>
            <a:ext cx="7550511" cy="2538863"/>
            <a:chOff x="817669" y="1453465"/>
            <a:chExt cx="7550511" cy="2538863"/>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17669" y="1453465"/>
              <a:ext cx="792337" cy="734862"/>
            </a:xfrm>
            <a:prstGeom prst="rect">
              <a:avLst/>
            </a:prstGeom>
          </p:spPr>
        </p:pic>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0800000">
              <a:off x="7575843" y="3257466"/>
              <a:ext cx="792337" cy="734862"/>
            </a:xfrm>
            <a:prstGeom prst="rect">
              <a:avLst/>
            </a:prstGeom>
          </p:spPr>
        </p:pic>
      </p:grpSp>
      <p:sp>
        <p:nvSpPr>
          <p:cNvPr id="2" name="Title 1"/>
          <p:cNvSpPr>
            <a:spLocks noGrp="1"/>
          </p:cNvSpPr>
          <p:nvPr>
            <p:ph type="title" hasCustomPrompt="1"/>
          </p:nvPr>
        </p:nvSpPr>
        <p:spPr>
          <a:xfrm>
            <a:off x="2009475" y="1703884"/>
            <a:ext cx="5125051" cy="1735733"/>
          </a:xfrm>
        </p:spPr>
        <p:txBody>
          <a:bodyPr/>
          <a:lstStyle>
            <a:lvl1pPr>
              <a:defRPr>
                <a:solidFill>
                  <a:schemeClr val="accent1"/>
                </a:solidFill>
              </a:defRPr>
            </a:lvl1pPr>
          </a:lstStyle>
          <a:p>
            <a:r>
              <a:rPr lang="en-US" dirty="0"/>
              <a:t>Click to edit quote</a:t>
            </a:r>
            <a:endParaRPr lang="en-GB" dirty="0"/>
          </a:p>
        </p:txBody>
      </p:sp>
    </p:spTree>
    <p:extLst>
      <p:ext uri="{BB962C8B-B14F-4D97-AF65-F5344CB8AC3E}">
        <p14:creationId xmlns:p14="http://schemas.microsoft.com/office/powerpoint/2010/main" val="24856355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006A104-EB2E-4D2A-BC7D-4B0E21063193}" type="slidenum">
              <a:rPr lang="en-GB" smtClean="0"/>
              <a:pPr/>
              <a:t>‹#›</a:t>
            </a:fld>
            <a:endParaRPr lang="en-GB" dirty="0"/>
          </a:p>
        </p:txBody>
      </p:sp>
    </p:spTree>
    <p:extLst>
      <p:ext uri="{BB962C8B-B14F-4D97-AF65-F5344CB8AC3E}">
        <p14:creationId xmlns:p14="http://schemas.microsoft.com/office/powerpoint/2010/main" val="12887210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6852" y="1374139"/>
            <a:ext cx="3307125" cy="1771670"/>
          </a:xfrm>
          <a:prstGeom prst="rect">
            <a:avLst/>
          </a:prstGeom>
        </p:spPr>
        <p:txBody>
          <a:bodyPr anchor="ctr">
            <a:noAutofit/>
          </a:bodyPr>
          <a:lstStyle>
            <a:lvl1pPr>
              <a:defRPr sz="2000">
                <a:solidFill>
                  <a:schemeClr val="bg1"/>
                </a:solidFill>
              </a:defRPr>
            </a:lvl1pPr>
          </a:lstStyle>
          <a:p>
            <a:r>
              <a:rPr lang="en-US" dirty="0"/>
              <a:t>Click to edit master title style</a:t>
            </a:r>
            <a:endParaRPr lang="en-GB" dirty="0"/>
          </a:p>
        </p:txBody>
      </p:sp>
      <p:sp>
        <p:nvSpPr>
          <p:cNvPr id="10" name="TextBox 9">
            <a:extLst>
              <a:ext uri="{FF2B5EF4-FFF2-40B4-BE49-F238E27FC236}">
                <a16:creationId xmlns:a16="http://schemas.microsoft.com/office/drawing/2014/main" id="{CE29BA6E-D86B-BB4F-A913-840DC028BC33}"/>
              </a:ext>
            </a:extLst>
          </p:cNvPr>
          <p:cNvSpPr txBox="1"/>
          <p:nvPr userDrawn="1"/>
        </p:nvSpPr>
        <p:spPr>
          <a:xfrm>
            <a:off x="4897046" y="2427776"/>
            <a:ext cx="3269322" cy="647421"/>
          </a:xfrm>
          <a:prstGeom prst="rect">
            <a:avLst/>
          </a:prstGeom>
          <a:noFill/>
        </p:spPr>
        <p:txBody>
          <a:bodyPr wrap="square" lIns="0" tIns="0" rIns="0" bIns="0" rtlCol="0">
            <a:spAutoFit/>
          </a:bodyPr>
          <a:lstStyle/>
          <a:p>
            <a:pPr>
              <a:lnSpc>
                <a:spcPct val="150000"/>
              </a:lnSpc>
            </a:pPr>
            <a:r>
              <a:rPr lang="en-US" sz="3200" b="1" i="0" dirty="0">
                <a:solidFill>
                  <a:schemeClr val="bg1"/>
                </a:solidFill>
                <a:latin typeface="+mj-lt"/>
                <a:cs typeface="Arial"/>
              </a:rPr>
              <a:t>iconplc.com</a:t>
            </a:r>
          </a:p>
        </p:txBody>
      </p:sp>
      <p:pic>
        <p:nvPicPr>
          <p:cNvPr id="16" name="Picture 15" descr="A picture containing drawing&#10;&#10;Description automatically generated">
            <a:hlinkClick r:id="rId2"/>
            <a:extLst>
              <a:ext uri="{FF2B5EF4-FFF2-40B4-BE49-F238E27FC236}">
                <a16:creationId xmlns:a16="http://schemas.microsoft.com/office/drawing/2014/main" id="{8B44D8B1-0F2D-A94E-8384-269D16F0DA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98572" y="3318893"/>
            <a:ext cx="340541" cy="340541"/>
          </a:xfrm>
          <a:prstGeom prst="rect">
            <a:avLst/>
          </a:prstGeom>
        </p:spPr>
      </p:pic>
      <p:pic>
        <p:nvPicPr>
          <p:cNvPr id="17" name="Picture 16" descr="A picture containing drawing&#10;&#10;Description automatically generated">
            <a:hlinkClick r:id="rId4"/>
            <a:extLst>
              <a:ext uri="{FF2B5EF4-FFF2-40B4-BE49-F238E27FC236}">
                <a16:creationId xmlns:a16="http://schemas.microsoft.com/office/drawing/2014/main" id="{BE2A853D-B1BC-2349-815E-E53E59F23AC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6856" y="3318893"/>
            <a:ext cx="340541" cy="340541"/>
          </a:xfrm>
          <a:prstGeom prst="rect">
            <a:avLst/>
          </a:prstGeom>
        </p:spPr>
      </p:pic>
      <p:pic>
        <p:nvPicPr>
          <p:cNvPr id="19" name="Picture 18" descr="A picture containing drawing&#10;&#10;Description automatically generated">
            <a:hlinkClick r:id="rId6"/>
            <a:extLst>
              <a:ext uri="{FF2B5EF4-FFF2-40B4-BE49-F238E27FC236}">
                <a16:creationId xmlns:a16="http://schemas.microsoft.com/office/drawing/2014/main" id="{FD2823B9-049B-0542-819A-AF8B5266BC4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15140" y="3318893"/>
            <a:ext cx="340541" cy="340541"/>
          </a:xfrm>
          <a:prstGeom prst="rect">
            <a:avLst/>
          </a:prstGeom>
        </p:spPr>
      </p:pic>
      <p:pic>
        <p:nvPicPr>
          <p:cNvPr id="20" name="Picture 19" descr="A picture containing drawing, clock&#10;&#10;Description automatically generated">
            <a:hlinkClick r:id="rId8"/>
            <a:extLst>
              <a:ext uri="{FF2B5EF4-FFF2-40B4-BE49-F238E27FC236}">
                <a16:creationId xmlns:a16="http://schemas.microsoft.com/office/drawing/2014/main" id="{B81A5BB5-7C6B-F841-8958-A6DC33E8C62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123424" y="3318893"/>
            <a:ext cx="340541" cy="340541"/>
          </a:xfrm>
          <a:prstGeom prst="rect">
            <a:avLst/>
          </a:prstGeom>
        </p:spPr>
      </p:pic>
      <p:sp>
        <p:nvSpPr>
          <p:cNvPr id="22" name="Rectangle 21">
            <a:extLst>
              <a:ext uri="{FF2B5EF4-FFF2-40B4-BE49-F238E27FC236}">
                <a16:creationId xmlns:a16="http://schemas.microsoft.com/office/drawing/2014/main" id="{4B89F24E-456A-A247-8933-C42C552C3F37}"/>
              </a:ext>
            </a:extLst>
          </p:cNvPr>
          <p:cNvSpPr/>
          <p:nvPr userDrawn="1"/>
        </p:nvSpPr>
        <p:spPr>
          <a:xfrm>
            <a:off x="3608142" y="4800674"/>
            <a:ext cx="1938351" cy="184666"/>
          </a:xfrm>
          <a:prstGeom prst="rect">
            <a:avLst/>
          </a:prstGeom>
        </p:spPr>
        <p:txBody>
          <a:bodyPr wrap="none">
            <a:spAutoFit/>
          </a:bodyPr>
          <a:lstStyle/>
          <a:p>
            <a:pPr algn="ctr"/>
            <a:r>
              <a:rPr lang="en-US" sz="600" dirty="0">
                <a:solidFill>
                  <a:schemeClr val="bg1"/>
                </a:solidFill>
              </a:rPr>
              <a:t>© 2021 ICON. All rights reserved. Internal use only.</a:t>
            </a:r>
          </a:p>
        </p:txBody>
      </p:sp>
      <p:pic>
        <p:nvPicPr>
          <p:cNvPr id="12" name="Picture 11">
            <a:extLst>
              <a:ext uri="{FF2B5EF4-FFF2-40B4-BE49-F238E27FC236}">
                <a16:creationId xmlns:a16="http://schemas.microsoft.com/office/drawing/2014/main" id="{66A9CA1E-8F33-0B4E-B703-EBB8F591EEE8}"/>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8061992" y="278672"/>
            <a:ext cx="804672" cy="219455"/>
          </a:xfrm>
          <a:prstGeom prst="rect">
            <a:avLst/>
          </a:prstGeom>
        </p:spPr>
      </p:pic>
    </p:spTree>
    <p:extLst>
      <p:ext uri="{BB962C8B-B14F-4D97-AF65-F5344CB8AC3E}">
        <p14:creationId xmlns:p14="http://schemas.microsoft.com/office/powerpoint/2010/main" val="2101190734"/>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6852" y="1374139"/>
            <a:ext cx="3307125" cy="1771670"/>
          </a:xfrm>
          <a:prstGeom prst="rect">
            <a:avLst/>
          </a:prstGeom>
        </p:spPr>
        <p:txBody>
          <a:bodyPr anchor="ctr">
            <a:noAutofit/>
          </a:bodyPr>
          <a:lstStyle>
            <a:lvl1pPr>
              <a:defRPr sz="2000">
                <a:solidFill>
                  <a:schemeClr val="bg1"/>
                </a:solidFill>
              </a:defRPr>
            </a:lvl1pPr>
          </a:lstStyle>
          <a:p>
            <a:r>
              <a:rPr lang="en-US" dirty="0"/>
              <a:t>Click to edit master title style</a:t>
            </a:r>
            <a:endParaRPr lang="en-GB" dirty="0"/>
          </a:p>
        </p:txBody>
      </p:sp>
      <p:sp>
        <p:nvSpPr>
          <p:cNvPr id="10" name="TextBox 9">
            <a:extLst>
              <a:ext uri="{FF2B5EF4-FFF2-40B4-BE49-F238E27FC236}">
                <a16:creationId xmlns:a16="http://schemas.microsoft.com/office/drawing/2014/main" id="{CE29BA6E-D86B-BB4F-A913-840DC028BC33}"/>
              </a:ext>
            </a:extLst>
          </p:cNvPr>
          <p:cNvSpPr txBox="1"/>
          <p:nvPr userDrawn="1"/>
        </p:nvSpPr>
        <p:spPr>
          <a:xfrm>
            <a:off x="4897046" y="2427776"/>
            <a:ext cx="3269322" cy="647421"/>
          </a:xfrm>
          <a:prstGeom prst="rect">
            <a:avLst/>
          </a:prstGeom>
          <a:noFill/>
        </p:spPr>
        <p:txBody>
          <a:bodyPr wrap="square" lIns="0" tIns="0" rIns="0" bIns="0" rtlCol="0">
            <a:spAutoFit/>
          </a:bodyPr>
          <a:lstStyle/>
          <a:p>
            <a:pPr>
              <a:lnSpc>
                <a:spcPct val="150000"/>
              </a:lnSpc>
            </a:pPr>
            <a:r>
              <a:rPr lang="en-US" sz="3200" b="1" i="0" dirty="0">
                <a:solidFill>
                  <a:schemeClr val="bg1"/>
                </a:solidFill>
                <a:latin typeface="+mj-lt"/>
                <a:cs typeface="Arial"/>
              </a:rPr>
              <a:t>iconplc.com</a:t>
            </a:r>
          </a:p>
        </p:txBody>
      </p:sp>
      <p:pic>
        <p:nvPicPr>
          <p:cNvPr id="16" name="Picture 15" descr="A picture containing drawing&#10;&#10;Description automatically generated">
            <a:hlinkClick r:id="rId2"/>
            <a:extLst>
              <a:ext uri="{FF2B5EF4-FFF2-40B4-BE49-F238E27FC236}">
                <a16:creationId xmlns:a16="http://schemas.microsoft.com/office/drawing/2014/main" id="{8B44D8B1-0F2D-A94E-8384-269D16F0DA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98572" y="3318893"/>
            <a:ext cx="340541" cy="340541"/>
          </a:xfrm>
          <a:prstGeom prst="rect">
            <a:avLst/>
          </a:prstGeom>
        </p:spPr>
      </p:pic>
      <p:pic>
        <p:nvPicPr>
          <p:cNvPr id="17" name="Picture 16" descr="A picture containing drawing&#10;&#10;Description automatically generated">
            <a:hlinkClick r:id="rId4"/>
            <a:extLst>
              <a:ext uri="{FF2B5EF4-FFF2-40B4-BE49-F238E27FC236}">
                <a16:creationId xmlns:a16="http://schemas.microsoft.com/office/drawing/2014/main" id="{BE2A853D-B1BC-2349-815E-E53E59F23AC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6856" y="3318893"/>
            <a:ext cx="340541" cy="340541"/>
          </a:xfrm>
          <a:prstGeom prst="rect">
            <a:avLst/>
          </a:prstGeom>
        </p:spPr>
      </p:pic>
      <p:pic>
        <p:nvPicPr>
          <p:cNvPr id="19" name="Picture 18" descr="A picture containing drawing&#10;&#10;Description automatically generated">
            <a:hlinkClick r:id="rId6"/>
            <a:extLst>
              <a:ext uri="{FF2B5EF4-FFF2-40B4-BE49-F238E27FC236}">
                <a16:creationId xmlns:a16="http://schemas.microsoft.com/office/drawing/2014/main" id="{FD2823B9-049B-0542-819A-AF8B5266BC4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15140" y="3318893"/>
            <a:ext cx="340541" cy="340541"/>
          </a:xfrm>
          <a:prstGeom prst="rect">
            <a:avLst/>
          </a:prstGeom>
        </p:spPr>
      </p:pic>
      <p:pic>
        <p:nvPicPr>
          <p:cNvPr id="20" name="Picture 19" descr="A picture containing drawing, clock&#10;&#10;Description automatically generated">
            <a:hlinkClick r:id="rId8"/>
            <a:extLst>
              <a:ext uri="{FF2B5EF4-FFF2-40B4-BE49-F238E27FC236}">
                <a16:creationId xmlns:a16="http://schemas.microsoft.com/office/drawing/2014/main" id="{B81A5BB5-7C6B-F841-8958-A6DC33E8C62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123424" y="3318893"/>
            <a:ext cx="340541" cy="340541"/>
          </a:xfrm>
          <a:prstGeom prst="rect">
            <a:avLst/>
          </a:prstGeom>
        </p:spPr>
      </p:pic>
      <p:sp>
        <p:nvSpPr>
          <p:cNvPr id="22" name="Rectangle 21">
            <a:extLst>
              <a:ext uri="{FF2B5EF4-FFF2-40B4-BE49-F238E27FC236}">
                <a16:creationId xmlns:a16="http://schemas.microsoft.com/office/drawing/2014/main" id="{4B89F24E-456A-A247-8933-C42C552C3F37}"/>
              </a:ext>
            </a:extLst>
          </p:cNvPr>
          <p:cNvSpPr/>
          <p:nvPr userDrawn="1"/>
        </p:nvSpPr>
        <p:spPr>
          <a:xfrm>
            <a:off x="3608142" y="4800674"/>
            <a:ext cx="1938351" cy="184666"/>
          </a:xfrm>
          <a:prstGeom prst="rect">
            <a:avLst/>
          </a:prstGeom>
        </p:spPr>
        <p:txBody>
          <a:bodyPr wrap="none">
            <a:spAutoFit/>
          </a:bodyPr>
          <a:lstStyle/>
          <a:p>
            <a:pPr algn="ctr"/>
            <a:r>
              <a:rPr lang="en-US" sz="600" dirty="0">
                <a:solidFill>
                  <a:schemeClr val="bg1"/>
                </a:solidFill>
              </a:rPr>
              <a:t>© 2021 ICON. All rights reserved. Internal use only.</a:t>
            </a:r>
          </a:p>
        </p:txBody>
      </p:sp>
      <p:pic>
        <p:nvPicPr>
          <p:cNvPr id="12" name="Picture 11">
            <a:extLst>
              <a:ext uri="{FF2B5EF4-FFF2-40B4-BE49-F238E27FC236}">
                <a16:creationId xmlns:a16="http://schemas.microsoft.com/office/drawing/2014/main" id="{66A9CA1E-8F33-0B4E-B703-EBB8F591EEE8}"/>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8061992" y="278672"/>
            <a:ext cx="804672" cy="219455"/>
          </a:xfrm>
          <a:prstGeom prst="rect">
            <a:avLst/>
          </a:prstGeom>
        </p:spPr>
      </p:pic>
    </p:spTree>
    <p:extLst>
      <p:ext uri="{BB962C8B-B14F-4D97-AF65-F5344CB8AC3E}">
        <p14:creationId xmlns:p14="http://schemas.microsoft.com/office/powerpoint/2010/main" val="2930218752"/>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6852" y="1374139"/>
            <a:ext cx="3307125" cy="1771670"/>
          </a:xfrm>
          <a:prstGeom prst="rect">
            <a:avLst/>
          </a:prstGeom>
        </p:spPr>
        <p:txBody>
          <a:bodyPr anchor="ctr">
            <a:noAutofit/>
          </a:bodyPr>
          <a:lstStyle>
            <a:lvl1pPr>
              <a:defRPr sz="2000">
                <a:solidFill>
                  <a:schemeClr val="bg1"/>
                </a:solidFill>
              </a:defRPr>
            </a:lvl1pPr>
          </a:lstStyle>
          <a:p>
            <a:r>
              <a:rPr lang="en-US" dirty="0"/>
              <a:t>Click to edit master title style</a:t>
            </a:r>
            <a:endParaRPr lang="en-GB" dirty="0"/>
          </a:p>
        </p:txBody>
      </p:sp>
      <p:sp>
        <p:nvSpPr>
          <p:cNvPr id="10" name="TextBox 9">
            <a:extLst>
              <a:ext uri="{FF2B5EF4-FFF2-40B4-BE49-F238E27FC236}">
                <a16:creationId xmlns:a16="http://schemas.microsoft.com/office/drawing/2014/main" id="{CE29BA6E-D86B-BB4F-A913-840DC028BC33}"/>
              </a:ext>
            </a:extLst>
          </p:cNvPr>
          <p:cNvSpPr txBox="1"/>
          <p:nvPr userDrawn="1"/>
        </p:nvSpPr>
        <p:spPr>
          <a:xfrm>
            <a:off x="4897046" y="2427776"/>
            <a:ext cx="3269322" cy="647421"/>
          </a:xfrm>
          <a:prstGeom prst="rect">
            <a:avLst/>
          </a:prstGeom>
          <a:noFill/>
        </p:spPr>
        <p:txBody>
          <a:bodyPr wrap="square" lIns="0" tIns="0" rIns="0" bIns="0" rtlCol="0">
            <a:spAutoFit/>
          </a:bodyPr>
          <a:lstStyle/>
          <a:p>
            <a:pPr>
              <a:lnSpc>
                <a:spcPct val="150000"/>
              </a:lnSpc>
            </a:pPr>
            <a:r>
              <a:rPr lang="en-US" sz="3200" b="1" i="0" dirty="0">
                <a:solidFill>
                  <a:schemeClr val="bg1"/>
                </a:solidFill>
                <a:latin typeface="+mj-lt"/>
                <a:cs typeface="Arial"/>
              </a:rPr>
              <a:t>iconplc.com</a:t>
            </a:r>
          </a:p>
        </p:txBody>
      </p:sp>
      <p:pic>
        <p:nvPicPr>
          <p:cNvPr id="16" name="Picture 15" descr="A picture containing drawing&#10;&#10;Description automatically generated">
            <a:hlinkClick r:id="rId2"/>
            <a:extLst>
              <a:ext uri="{FF2B5EF4-FFF2-40B4-BE49-F238E27FC236}">
                <a16:creationId xmlns:a16="http://schemas.microsoft.com/office/drawing/2014/main" id="{8B44D8B1-0F2D-A94E-8384-269D16F0DA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98572" y="3318893"/>
            <a:ext cx="340541" cy="340541"/>
          </a:xfrm>
          <a:prstGeom prst="rect">
            <a:avLst/>
          </a:prstGeom>
        </p:spPr>
      </p:pic>
      <p:pic>
        <p:nvPicPr>
          <p:cNvPr id="17" name="Picture 16" descr="A picture containing drawing&#10;&#10;Description automatically generated">
            <a:hlinkClick r:id="rId4"/>
            <a:extLst>
              <a:ext uri="{FF2B5EF4-FFF2-40B4-BE49-F238E27FC236}">
                <a16:creationId xmlns:a16="http://schemas.microsoft.com/office/drawing/2014/main" id="{BE2A853D-B1BC-2349-815E-E53E59F23AC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6856" y="3318893"/>
            <a:ext cx="340541" cy="340541"/>
          </a:xfrm>
          <a:prstGeom prst="rect">
            <a:avLst/>
          </a:prstGeom>
        </p:spPr>
      </p:pic>
      <p:pic>
        <p:nvPicPr>
          <p:cNvPr id="19" name="Picture 18" descr="A picture containing drawing&#10;&#10;Description automatically generated">
            <a:hlinkClick r:id="rId6"/>
            <a:extLst>
              <a:ext uri="{FF2B5EF4-FFF2-40B4-BE49-F238E27FC236}">
                <a16:creationId xmlns:a16="http://schemas.microsoft.com/office/drawing/2014/main" id="{FD2823B9-049B-0542-819A-AF8B5266BC4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15140" y="3318893"/>
            <a:ext cx="340541" cy="340541"/>
          </a:xfrm>
          <a:prstGeom prst="rect">
            <a:avLst/>
          </a:prstGeom>
        </p:spPr>
      </p:pic>
      <p:pic>
        <p:nvPicPr>
          <p:cNvPr id="20" name="Picture 19" descr="A picture containing drawing, clock&#10;&#10;Description automatically generated">
            <a:hlinkClick r:id="rId8"/>
            <a:extLst>
              <a:ext uri="{FF2B5EF4-FFF2-40B4-BE49-F238E27FC236}">
                <a16:creationId xmlns:a16="http://schemas.microsoft.com/office/drawing/2014/main" id="{B81A5BB5-7C6B-F841-8958-A6DC33E8C62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123424" y="3318893"/>
            <a:ext cx="340541" cy="340541"/>
          </a:xfrm>
          <a:prstGeom prst="rect">
            <a:avLst/>
          </a:prstGeom>
        </p:spPr>
      </p:pic>
      <p:sp>
        <p:nvSpPr>
          <p:cNvPr id="22" name="Rectangle 21">
            <a:extLst>
              <a:ext uri="{FF2B5EF4-FFF2-40B4-BE49-F238E27FC236}">
                <a16:creationId xmlns:a16="http://schemas.microsoft.com/office/drawing/2014/main" id="{4B89F24E-456A-A247-8933-C42C552C3F37}"/>
              </a:ext>
            </a:extLst>
          </p:cNvPr>
          <p:cNvSpPr/>
          <p:nvPr userDrawn="1"/>
        </p:nvSpPr>
        <p:spPr>
          <a:xfrm>
            <a:off x="3608142" y="4800674"/>
            <a:ext cx="1938351" cy="184666"/>
          </a:xfrm>
          <a:prstGeom prst="rect">
            <a:avLst/>
          </a:prstGeom>
        </p:spPr>
        <p:txBody>
          <a:bodyPr wrap="none">
            <a:spAutoFit/>
          </a:bodyPr>
          <a:lstStyle/>
          <a:p>
            <a:pPr algn="ctr"/>
            <a:r>
              <a:rPr lang="en-US" sz="600" dirty="0">
                <a:solidFill>
                  <a:schemeClr val="bg1"/>
                </a:solidFill>
              </a:rPr>
              <a:t>© 2021 ICON. All rights reserved. Internal use only.</a:t>
            </a:r>
          </a:p>
        </p:txBody>
      </p:sp>
      <p:pic>
        <p:nvPicPr>
          <p:cNvPr id="12" name="Picture 11">
            <a:extLst>
              <a:ext uri="{FF2B5EF4-FFF2-40B4-BE49-F238E27FC236}">
                <a16:creationId xmlns:a16="http://schemas.microsoft.com/office/drawing/2014/main" id="{66A9CA1E-8F33-0B4E-B703-EBB8F591EEE8}"/>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8061992" y="278672"/>
            <a:ext cx="804672" cy="219455"/>
          </a:xfrm>
          <a:prstGeom prst="rect">
            <a:avLst/>
          </a:prstGeom>
        </p:spPr>
      </p:pic>
    </p:spTree>
    <p:extLst>
      <p:ext uri="{BB962C8B-B14F-4D97-AF65-F5344CB8AC3E}">
        <p14:creationId xmlns:p14="http://schemas.microsoft.com/office/powerpoint/2010/main" val="600139310"/>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直角三角形 1"/>
          <p:cNvSpPr/>
          <p:nvPr userDrawn="1"/>
        </p:nvSpPr>
        <p:spPr>
          <a:xfrm rot="5400000">
            <a:off x="2140525" y="-1359132"/>
            <a:ext cx="4281058" cy="8562115"/>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直角三角形 2"/>
          <p:cNvSpPr/>
          <p:nvPr userDrawn="1"/>
        </p:nvSpPr>
        <p:spPr>
          <a:xfrm rot="5400000">
            <a:off x="1183600" y="-402202"/>
            <a:ext cx="2703568" cy="5070766"/>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直角三角形 3"/>
          <p:cNvSpPr/>
          <p:nvPr userDrawn="1"/>
        </p:nvSpPr>
        <p:spPr>
          <a:xfrm rot="5400000">
            <a:off x="447256" y="334142"/>
            <a:ext cx="1058980" cy="1953491"/>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4864048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C21E-22E4-DEF0-02D1-A8506B8C8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080ECE-2BC6-AD88-AB8B-E5EFDB561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91642-D165-0BD3-72FB-247638C1EDF1}"/>
              </a:ext>
            </a:extLst>
          </p:cNvPr>
          <p:cNvSpPr>
            <a:spLocks noGrp="1"/>
          </p:cNvSpPr>
          <p:nvPr>
            <p:ph type="dt" sz="half" idx="10"/>
          </p:nvPr>
        </p:nvSpPr>
        <p:spPr/>
        <p:txBody>
          <a:bodyPr/>
          <a:lstStyle/>
          <a:p>
            <a:fld id="{358F4FA3-362F-4F63-B69B-285D93D05822}" type="datetimeFigureOut">
              <a:rPr lang="en-US" smtClean="0"/>
              <a:t>2/9/2024</a:t>
            </a:fld>
            <a:endParaRPr lang="en-US"/>
          </a:p>
        </p:txBody>
      </p:sp>
      <p:sp>
        <p:nvSpPr>
          <p:cNvPr id="5" name="Footer Placeholder 4">
            <a:extLst>
              <a:ext uri="{FF2B5EF4-FFF2-40B4-BE49-F238E27FC236}">
                <a16:creationId xmlns:a16="http://schemas.microsoft.com/office/drawing/2014/main" id="{4FAFDC03-FBCB-0BD1-A0F0-F3EB5A2ED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583F7-0716-C408-0510-AFD5569F38CB}"/>
              </a:ext>
            </a:extLst>
          </p:cNvPr>
          <p:cNvSpPr>
            <a:spLocks noGrp="1"/>
          </p:cNvSpPr>
          <p:nvPr>
            <p:ph type="sldNum" sz="quarter" idx="12"/>
          </p:nvPr>
        </p:nvSpPr>
        <p:spPr/>
        <p:txBody>
          <a:bodyPr/>
          <a:lstStyle/>
          <a:p>
            <a:fld id="{B1555928-8D54-4408-A696-5ED0B69FE8B5}" type="slidenum">
              <a:rPr lang="en-US" smtClean="0"/>
              <a:t>‹#›</a:t>
            </a:fld>
            <a:endParaRPr lang="en-US"/>
          </a:p>
        </p:txBody>
      </p:sp>
    </p:spTree>
    <p:extLst>
      <p:ext uri="{BB962C8B-B14F-4D97-AF65-F5344CB8AC3E}">
        <p14:creationId xmlns:p14="http://schemas.microsoft.com/office/powerpoint/2010/main" val="104639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hasCustomPrompt="1"/>
          </p:nvPr>
        </p:nvSpPr>
        <p:spPr>
          <a:xfrm>
            <a:off x="457200" y="1200161"/>
            <a:ext cx="3981450" cy="3394075"/>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705350" y="1200161"/>
            <a:ext cx="3981450" cy="3394075"/>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12"/>
          </p:nvPr>
        </p:nvSpPr>
        <p:spPr/>
        <p:txBody>
          <a:bodyPr/>
          <a:lstStyle/>
          <a:p>
            <a:fld id="{9006A104-EB2E-4D2A-BC7D-4B0E21063193}" type="slidenum">
              <a:rPr lang="en-GB" smtClean="0"/>
              <a:t>‹#›</a:t>
            </a:fld>
            <a:endParaRPr lang="en-GB" dirty="0"/>
          </a:p>
        </p:txBody>
      </p:sp>
    </p:spTree>
    <p:extLst>
      <p:ext uri="{BB962C8B-B14F-4D97-AF65-F5344CB8AC3E}">
        <p14:creationId xmlns:p14="http://schemas.microsoft.com/office/powerpoint/2010/main" val="42204371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image" Target="../media/image1.png"/><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9144000" cy="7772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Placeholder 1"/>
          <p:cNvSpPr>
            <a:spLocks noGrp="1"/>
          </p:cNvSpPr>
          <p:nvPr>
            <p:ph type="title"/>
          </p:nvPr>
        </p:nvSpPr>
        <p:spPr>
          <a:xfrm>
            <a:off x="466487" y="34677"/>
            <a:ext cx="8229600" cy="707886"/>
          </a:xfrm>
          <a:prstGeom prst="rect">
            <a:avLst/>
          </a:prstGeom>
        </p:spPr>
        <p:txBody>
          <a:bodyPr vert="horz" lIns="0" tIns="45720" rIns="91440" bIns="45720" rtlCol="0" anchor="ctr">
            <a:noAutofit/>
          </a:bodyPr>
          <a:lstStyle/>
          <a:p>
            <a:r>
              <a:rPr lang="en-US"/>
              <a:t>Click to edit Master title style</a:t>
            </a:r>
            <a:endParaRPr lang="en-GB" dirty="0"/>
          </a:p>
        </p:txBody>
      </p:sp>
      <p:sp>
        <p:nvSpPr>
          <p:cNvPr id="3" name="Text Placeholder 2"/>
          <p:cNvSpPr>
            <a:spLocks noGrp="1"/>
          </p:cNvSpPr>
          <p:nvPr>
            <p:ph type="body" idx="1"/>
          </p:nvPr>
        </p:nvSpPr>
        <p:spPr>
          <a:xfrm>
            <a:off x="466487" y="945776"/>
            <a:ext cx="8229600" cy="366748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4"/>
          </p:nvPr>
        </p:nvSpPr>
        <p:spPr>
          <a:xfrm>
            <a:off x="6553200" y="4767277"/>
            <a:ext cx="2133600" cy="274637"/>
          </a:xfrm>
          <a:prstGeom prst="rect">
            <a:avLst/>
          </a:prstGeom>
        </p:spPr>
        <p:txBody>
          <a:bodyPr vert="horz" lIns="91440" tIns="45720" rIns="91440" bIns="45720" rtlCol="0" anchor="ctr"/>
          <a:lstStyle>
            <a:lvl1pPr algn="r">
              <a:defRPr sz="800" b="1">
                <a:solidFill>
                  <a:schemeClr val="accent1"/>
                </a:solidFill>
              </a:defRPr>
            </a:lvl1pPr>
          </a:lstStyle>
          <a:p>
            <a:fld id="{9006A104-EB2E-4D2A-BC7D-4B0E21063193}" type="slidenum">
              <a:rPr lang="en-GB" smtClean="0"/>
              <a:pPr/>
              <a:t>‹#›</a:t>
            </a:fld>
            <a:endParaRPr lang="en-GB" dirty="0"/>
          </a:p>
        </p:txBody>
      </p:sp>
      <p:pic>
        <p:nvPicPr>
          <p:cNvPr id="9" name="Picture 8" descr="Diagram, venn diagram&#10;&#10;Description automatically generated">
            <a:extLst>
              <a:ext uri="{FF2B5EF4-FFF2-40B4-BE49-F238E27FC236}">
                <a16:creationId xmlns:a16="http://schemas.microsoft.com/office/drawing/2014/main" id="{A16266AB-BFD4-AB4D-9DB6-4F6A71DD8E2D}"/>
              </a:ext>
            </a:extLst>
          </p:cNvPr>
          <p:cNvPicPr>
            <a:picLocks noChangeAspect="1"/>
          </p:cNvPicPr>
          <p:nvPr userDrawn="1"/>
        </p:nvPicPr>
        <p:blipFill rotWithShape="1">
          <a:blip r:embed="rId90" cstate="screen">
            <a:extLst>
              <a:ext uri="{28A0092B-C50C-407E-A947-70E740481C1C}">
                <a14:useLocalDpi xmlns:a14="http://schemas.microsoft.com/office/drawing/2010/main"/>
              </a:ext>
            </a:extLst>
          </a:blip>
          <a:srcRect t="56522" r="16110" b="12569"/>
          <a:stretch/>
        </p:blipFill>
        <p:spPr>
          <a:xfrm>
            <a:off x="6714887" y="0"/>
            <a:ext cx="2429113" cy="777241"/>
          </a:xfrm>
          <a:prstGeom prst="rect">
            <a:avLst/>
          </a:prstGeom>
        </p:spPr>
      </p:pic>
    </p:spTree>
    <p:extLst>
      <p:ext uri="{BB962C8B-B14F-4D97-AF65-F5344CB8AC3E}">
        <p14:creationId xmlns:p14="http://schemas.microsoft.com/office/powerpoint/2010/main" val="367244803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829" r:id="rId6"/>
    <p:sldLayoutId id="2147483799" r:id="rId7"/>
    <p:sldLayoutId id="2147483800" r:id="rId8"/>
    <p:sldLayoutId id="2147483801" r:id="rId9"/>
    <p:sldLayoutId id="2147483802" r:id="rId10"/>
    <p:sldLayoutId id="2147483803" r:id="rId11"/>
    <p:sldLayoutId id="2147483804" r:id="rId12"/>
    <p:sldLayoutId id="2147483828" r:id="rId13"/>
    <p:sldLayoutId id="2147483805" r:id="rId14"/>
    <p:sldLayoutId id="2147483806" r:id="rId15"/>
    <p:sldLayoutId id="2147483807" r:id="rId16"/>
    <p:sldLayoutId id="2147483748" r:id="rId17"/>
    <p:sldLayoutId id="2147483808" r:id="rId18"/>
    <p:sldLayoutId id="2147483782" r:id="rId19"/>
    <p:sldLayoutId id="2147483783" r:id="rId20"/>
    <p:sldLayoutId id="2147483784" r:id="rId21"/>
    <p:sldLayoutId id="2147483785" r:id="rId22"/>
    <p:sldLayoutId id="2147483809" r:id="rId23"/>
    <p:sldLayoutId id="2147483668" r:id="rId24"/>
    <p:sldLayoutId id="2147483763" r:id="rId25"/>
    <p:sldLayoutId id="2147483810" r:id="rId26"/>
    <p:sldLayoutId id="2147483811" r:id="rId27"/>
    <p:sldLayoutId id="2147483812" r:id="rId28"/>
    <p:sldLayoutId id="2147483813" r:id="rId29"/>
    <p:sldLayoutId id="2147483725" r:id="rId30"/>
    <p:sldLayoutId id="2147483718" r:id="rId31"/>
    <p:sldLayoutId id="2147483719" r:id="rId32"/>
    <p:sldLayoutId id="2147483726" r:id="rId33"/>
    <p:sldLayoutId id="2147483727" r:id="rId34"/>
    <p:sldLayoutId id="2147483729" r:id="rId35"/>
    <p:sldLayoutId id="2147483704" r:id="rId36"/>
    <p:sldLayoutId id="2147483705" r:id="rId37"/>
    <p:sldLayoutId id="2147483709" r:id="rId38"/>
    <p:sldLayoutId id="2147483786" r:id="rId39"/>
    <p:sldLayoutId id="2147483710" r:id="rId40"/>
    <p:sldLayoutId id="2147483711" r:id="rId41"/>
    <p:sldLayoutId id="2147483764" r:id="rId42"/>
    <p:sldLayoutId id="2147483766" r:id="rId43"/>
    <p:sldLayoutId id="2147483762" r:id="rId44"/>
    <p:sldLayoutId id="2147483765" r:id="rId45"/>
    <p:sldLayoutId id="2147483768" r:id="rId46"/>
    <p:sldLayoutId id="2147483752" r:id="rId47"/>
    <p:sldLayoutId id="2147483814" r:id="rId48"/>
    <p:sldLayoutId id="2147483693" r:id="rId49"/>
    <p:sldLayoutId id="2147483697" r:id="rId50"/>
    <p:sldLayoutId id="2147483701" r:id="rId51"/>
    <p:sldLayoutId id="2147483792" r:id="rId52"/>
    <p:sldLayoutId id="2147483691" r:id="rId53"/>
    <p:sldLayoutId id="2147483770" r:id="rId54"/>
    <p:sldLayoutId id="2147483698" r:id="rId55"/>
    <p:sldLayoutId id="2147483694" r:id="rId56"/>
    <p:sldLayoutId id="2147483690" r:id="rId57"/>
    <p:sldLayoutId id="2147483699" r:id="rId58"/>
    <p:sldLayoutId id="2147483695" r:id="rId59"/>
    <p:sldLayoutId id="2147483816" r:id="rId60"/>
    <p:sldLayoutId id="2147483692" r:id="rId61"/>
    <p:sldLayoutId id="2147483700" r:id="rId62"/>
    <p:sldLayoutId id="2147483696" r:id="rId63"/>
    <p:sldLayoutId id="2147483755" r:id="rId64"/>
    <p:sldLayoutId id="2147483758" r:id="rId65"/>
    <p:sldLayoutId id="2147483754" r:id="rId66"/>
    <p:sldLayoutId id="2147483759" r:id="rId67"/>
    <p:sldLayoutId id="2147483753" r:id="rId68"/>
    <p:sldLayoutId id="2147483815" r:id="rId69"/>
    <p:sldLayoutId id="2147483688" r:id="rId70"/>
    <p:sldLayoutId id="2147483757" r:id="rId71"/>
    <p:sldLayoutId id="2147483751" r:id="rId72"/>
    <p:sldLayoutId id="2147483817" r:id="rId73"/>
    <p:sldLayoutId id="2147483749" r:id="rId74"/>
    <p:sldLayoutId id="2147483789" r:id="rId75"/>
    <p:sldLayoutId id="2147483818" r:id="rId76"/>
    <p:sldLayoutId id="2147483825" r:id="rId77"/>
    <p:sldLayoutId id="2147483826" r:id="rId78"/>
    <p:sldLayoutId id="2147483827" r:id="rId79"/>
    <p:sldLayoutId id="2147483767" r:id="rId80"/>
    <p:sldLayoutId id="2147483772" r:id="rId81"/>
    <p:sldLayoutId id="2147483791" r:id="rId82"/>
    <p:sldLayoutId id="2147483820" r:id="rId83"/>
    <p:sldLayoutId id="2147483821" r:id="rId84"/>
    <p:sldLayoutId id="2147483822" r:id="rId85"/>
    <p:sldLayoutId id="2147483823" r:id="rId86"/>
    <p:sldLayoutId id="2147483831" r:id="rId87"/>
    <p:sldLayoutId id="2147483861" r:id="rId88"/>
  </p:sldLayoutIdLst>
  <p:hf hdr="0" ftr="0" dt="0"/>
  <p:txStyles>
    <p:titleStyle>
      <a:lvl1pPr algn="l" defTabSz="914400" rtl="0" eaLnBrk="1" latinLnBrk="0" hangingPunct="1">
        <a:lnSpc>
          <a:spcPct val="95000"/>
        </a:lnSpc>
        <a:spcBef>
          <a:spcPct val="0"/>
        </a:spcBef>
        <a:buNone/>
        <a:defRPr sz="2000" b="1" kern="1200">
          <a:solidFill>
            <a:schemeClr val="bg1"/>
          </a:solidFill>
          <a:latin typeface="+mj-lt"/>
          <a:ea typeface="+mj-ea"/>
          <a:cs typeface="+mj-cs"/>
        </a:defRPr>
      </a:lvl1pPr>
    </p:titleStyle>
    <p:bodyStyle>
      <a:lvl1pPr marL="228600" indent="-228600" algn="l" defTabSz="914400" rtl="0" eaLnBrk="1" latinLnBrk="0" hangingPunct="1">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spcBef>
          <a:spcPts val="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2pPr>
      <a:lvl3pPr marL="704088" indent="-228600" algn="l" defTabSz="914400" rtl="0" eaLnBrk="1" latinLnBrk="0" hangingPunct="1">
        <a:spcBef>
          <a:spcPts val="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3pPr>
      <a:lvl4pPr marL="932688" indent="-228600" algn="l" defTabSz="914400" rtl="0" eaLnBrk="1" latinLnBrk="0" hangingPunct="1">
        <a:spcBef>
          <a:spcPts val="0"/>
        </a:spcBef>
        <a:spcAft>
          <a:spcPts val="600"/>
        </a:spcAft>
        <a:buClr>
          <a:schemeClr val="tx1"/>
        </a:buClr>
        <a:buFont typeface="Arial" panose="020B0604020202020204" pitchFamily="34" charset="0"/>
        <a:buChar char="–"/>
        <a:defRPr sz="1400" kern="1200">
          <a:solidFill>
            <a:schemeClr val="tx1"/>
          </a:solidFill>
          <a:latin typeface="+mn-lt"/>
          <a:ea typeface="+mn-ea"/>
          <a:cs typeface="+mn-cs"/>
        </a:defRPr>
      </a:lvl4pPr>
      <a:lvl5pPr marL="1161288" indent="-228600" algn="l" defTabSz="914400" rtl="0" eaLnBrk="1" latinLnBrk="0" hangingPunct="1">
        <a:spcBef>
          <a:spcPts val="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88.xml"/><Relationship Id="rId4" Type="http://schemas.openxmlformats.org/officeDocument/2006/relationships/image" Target="../media/image45.wmf"/></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hyperlink" Target="https://efspieurope.github.io/workshop/"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1.wmf"/><Relationship Id="rId5" Type="http://schemas.openxmlformats.org/officeDocument/2006/relationships/oleObject" Target="../embeddings/oleObject1.bin"/><Relationship Id="rId4" Type="http://schemas.openxmlformats.org/officeDocument/2006/relationships/hyperlink" Target="https://efspiworkshop.github.io/efspiworkshop/docs/data/2023/8th%20EFSPI%20RegStat%20Workshop%20program.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hyperlink" Target="https://www.ema.europa.eu/en/documents/work-programme/consolidated-3-year-work-plan-methodology-working-party-mwp_en.pdf" TargetMode="External"/><Relationship Id="rId2" Type="http://schemas.openxmlformats.org/officeDocument/2006/relationships/notesSlide" Target="../notesSlides/notesSlide5.xml"/><Relationship Id="rId1" Type="http://schemas.openxmlformats.org/officeDocument/2006/relationships/slideLayout" Target="../slideLayouts/slideLayout88.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0498" y="1292269"/>
            <a:ext cx="5617221" cy="949938"/>
          </a:xfrm>
        </p:spPr>
        <p:txBody>
          <a:bodyPr/>
          <a:lstStyle/>
          <a:p>
            <a:r>
              <a:rPr lang="en-US" dirty="0"/>
              <a:t>EFSPI Summary</a:t>
            </a:r>
          </a:p>
        </p:txBody>
      </p:sp>
      <p:sp>
        <p:nvSpPr>
          <p:cNvPr id="4" name="Text Placeholder 3"/>
          <p:cNvSpPr>
            <a:spLocks noGrp="1"/>
          </p:cNvSpPr>
          <p:nvPr>
            <p:ph type="body" sz="quarter" idx="11"/>
          </p:nvPr>
        </p:nvSpPr>
        <p:spPr>
          <a:xfrm>
            <a:off x="420498" y="2259014"/>
            <a:ext cx="4639182" cy="576262"/>
          </a:xfrm>
        </p:spPr>
        <p:txBody>
          <a:bodyPr/>
          <a:lstStyle/>
          <a:p>
            <a:r>
              <a:rPr lang="en-US" dirty="0"/>
              <a:t>8th EFSPI </a:t>
            </a:r>
            <a:r>
              <a:rPr lang="en-US" dirty="0" err="1"/>
              <a:t>RegStat</a:t>
            </a:r>
            <a:r>
              <a:rPr lang="en-US" dirty="0"/>
              <a:t> Workshop program</a:t>
            </a:r>
          </a:p>
          <a:p>
            <a:r>
              <a:rPr lang="en-GB" b="1" u="sng" dirty="0"/>
              <a:t>09-</a:t>
            </a:r>
            <a:r>
              <a:rPr lang="en-US" b="1" u="sng" dirty="0"/>
              <a:t>Feb</a:t>
            </a:r>
            <a:r>
              <a:rPr lang="en-GB" b="1" u="sng" dirty="0"/>
              <a:t>-2024</a:t>
            </a:r>
          </a:p>
        </p:txBody>
      </p:sp>
      <p:sp>
        <p:nvSpPr>
          <p:cNvPr id="5" name="TextBox 4">
            <a:extLst>
              <a:ext uri="{FF2B5EF4-FFF2-40B4-BE49-F238E27FC236}">
                <a16:creationId xmlns:a16="http://schemas.microsoft.com/office/drawing/2014/main" id="{22C7F91E-E60A-4EC7-B386-D3CD54BC47EA}"/>
              </a:ext>
            </a:extLst>
          </p:cNvPr>
          <p:cNvSpPr txBox="1"/>
          <p:nvPr/>
        </p:nvSpPr>
        <p:spPr>
          <a:xfrm>
            <a:off x="427648" y="3241228"/>
            <a:ext cx="8288704" cy="523220"/>
          </a:xfrm>
          <a:prstGeom prst="rect">
            <a:avLst/>
          </a:prstGeom>
          <a:noFill/>
        </p:spPr>
        <p:txBody>
          <a:bodyPr wrap="square" rtlCol="0">
            <a:spAutoFit/>
          </a:bodyPr>
          <a:lstStyle/>
          <a:p>
            <a:r>
              <a:rPr lang="en-US" sz="1400" b="1" dirty="0">
                <a:solidFill>
                  <a:srgbClr val="FF4199"/>
                </a:solidFill>
              </a:rPr>
              <a:t>8th EFSPI Regulatory Statistics Workshop</a:t>
            </a:r>
          </a:p>
          <a:p>
            <a:r>
              <a:rPr lang="en-US" sz="1400" b="1" dirty="0">
                <a:solidFill>
                  <a:srgbClr val="FF4199"/>
                </a:solidFill>
              </a:rPr>
              <a:t>13th-14th September 2023</a:t>
            </a:r>
          </a:p>
        </p:txBody>
      </p:sp>
      <p:sp>
        <p:nvSpPr>
          <p:cNvPr id="6" name="Text Placeholder 3">
            <a:extLst>
              <a:ext uri="{FF2B5EF4-FFF2-40B4-BE49-F238E27FC236}">
                <a16:creationId xmlns:a16="http://schemas.microsoft.com/office/drawing/2014/main" id="{D24FEBAD-A7FA-1B1A-F513-60AA528852FC}"/>
              </a:ext>
            </a:extLst>
          </p:cNvPr>
          <p:cNvSpPr txBox="1">
            <a:spLocks/>
          </p:cNvSpPr>
          <p:nvPr/>
        </p:nvSpPr>
        <p:spPr>
          <a:xfrm>
            <a:off x="420498" y="4448575"/>
            <a:ext cx="5754680" cy="576262"/>
          </a:xfrm>
          <a:prstGeom prst="rect">
            <a:avLst/>
          </a:prstGeom>
        </p:spPr>
        <p:txBody>
          <a:bodyPr vert="horz" lIns="0" tIns="45720" rIns="91440" bIns="45720" rtlCol="0">
            <a:noAutofit/>
          </a:bodyPr>
          <a:lstStyle>
            <a:lvl1pPr marL="0" indent="0" algn="l" defTabSz="914400" rtl="0" eaLnBrk="1" latinLnBrk="0" hangingPunct="1">
              <a:spcBef>
                <a:spcPts val="0"/>
              </a:spcBef>
              <a:spcAft>
                <a:spcPts val="600"/>
              </a:spcAft>
              <a:buClr>
                <a:schemeClr val="tx1"/>
              </a:buClr>
              <a:buFont typeface="Arial" panose="020B0604020202020204" pitchFamily="34" charset="0"/>
              <a:buNone/>
              <a:defRPr sz="1400" kern="1200">
                <a:solidFill>
                  <a:schemeClr val="bg1"/>
                </a:solidFill>
                <a:latin typeface="+mn-lt"/>
                <a:ea typeface="+mn-ea"/>
                <a:cs typeface="+mn-cs"/>
              </a:defRPr>
            </a:lvl1pPr>
            <a:lvl2pPr marL="475488" indent="-228600" algn="l" defTabSz="914400" rtl="0" eaLnBrk="1" latinLnBrk="0" hangingPunct="1">
              <a:spcBef>
                <a:spcPts val="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2pPr>
            <a:lvl3pPr marL="704088" indent="-228600" algn="l" defTabSz="914400" rtl="0" eaLnBrk="1" latinLnBrk="0" hangingPunct="1">
              <a:spcBef>
                <a:spcPts val="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3pPr>
            <a:lvl4pPr marL="932688" indent="-228600" algn="l" defTabSz="914400" rtl="0" eaLnBrk="1" latinLnBrk="0" hangingPunct="1">
              <a:spcBef>
                <a:spcPts val="0"/>
              </a:spcBef>
              <a:spcAft>
                <a:spcPts val="600"/>
              </a:spcAft>
              <a:buClr>
                <a:schemeClr val="tx1"/>
              </a:buClr>
              <a:buFont typeface="Arial" panose="020B0604020202020204" pitchFamily="34" charset="0"/>
              <a:buChar char="–"/>
              <a:defRPr sz="1400" kern="1200">
                <a:solidFill>
                  <a:schemeClr val="tx1"/>
                </a:solidFill>
                <a:latin typeface="+mn-lt"/>
                <a:ea typeface="+mn-ea"/>
                <a:cs typeface="+mn-cs"/>
              </a:defRPr>
            </a:lvl4pPr>
            <a:lvl5pPr marL="1161288" indent="-228600" algn="l" defTabSz="914400" rtl="0" eaLnBrk="1" latinLnBrk="0" hangingPunct="1">
              <a:spcBef>
                <a:spcPts val="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b="1" dirty="0"/>
              <a:t>Zehui Bai</a:t>
            </a:r>
            <a:r>
              <a:rPr lang="en-GB" dirty="0"/>
              <a:t>, Senior Biostatistician - ICON</a:t>
            </a:r>
          </a:p>
        </p:txBody>
      </p:sp>
    </p:spTree>
    <p:extLst>
      <p:ext uri="{BB962C8B-B14F-4D97-AF65-F5344CB8AC3E}">
        <p14:creationId xmlns:p14="http://schemas.microsoft.com/office/powerpoint/2010/main" val="424315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1519-E71A-C045-8A19-A219034D1EF6}"/>
              </a:ext>
            </a:extLst>
          </p:cNvPr>
          <p:cNvSpPr>
            <a:spLocks noGrp="1"/>
          </p:cNvSpPr>
          <p:nvPr>
            <p:ph type="title"/>
          </p:nvPr>
        </p:nvSpPr>
        <p:spPr/>
        <p:txBody>
          <a:bodyPr/>
          <a:lstStyle/>
          <a:p>
            <a:r>
              <a:rPr lang="en-US" dirty="0"/>
              <a:t>Session 2 </a:t>
            </a:r>
            <a:r>
              <a:rPr lang="en-GB" dirty="0"/>
              <a:t>–</a:t>
            </a:r>
            <a:r>
              <a:rPr lang="en-US" dirty="0"/>
              <a:t> Synthetic and Other Baseline Covariates</a:t>
            </a:r>
          </a:p>
        </p:txBody>
      </p:sp>
      <p:sp>
        <p:nvSpPr>
          <p:cNvPr id="3" name="Slide Number Placeholder 2">
            <a:extLst>
              <a:ext uri="{FF2B5EF4-FFF2-40B4-BE49-F238E27FC236}">
                <a16:creationId xmlns:a16="http://schemas.microsoft.com/office/drawing/2014/main" id="{16AF35D8-E997-F1D6-7F9A-7AE9424D4D7B}"/>
              </a:ext>
            </a:extLst>
          </p:cNvPr>
          <p:cNvSpPr>
            <a:spLocks noGrp="1"/>
          </p:cNvSpPr>
          <p:nvPr>
            <p:ph type="sldNum" sz="quarter" idx="12"/>
          </p:nvPr>
        </p:nvSpPr>
        <p:spPr/>
        <p:txBody>
          <a:bodyPr/>
          <a:lstStyle/>
          <a:p>
            <a:fld id="{9006A104-EB2E-4D2A-BC7D-4B0E21063193}" type="slidenum">
              <a:rPr lang="en-GB" smtClean="0"/>
              <a:t>10</a:t>
            </a:fld>
            <a:endParaRPr lang="en-GB" dirty="0"/>
          </a:p>
        </p:txBody>
      </p:sp>
      <p:sp>
        <p:nvSpPr>
          <p:cNvPr id="5" name="Google Shape;238;p18">
            <a:extLst>
              <a:ext uri="{FF2B5EF4-FFF2-40B4-BE49-F238E27FC236}">
                <a16:creationId xmlns:a16="http://schemas.microsoft.com/office/drawing/2014/main" id="{A41F838D-BE4B-1CE3-CB43-D0B3DD73F491}"/>
              </a:ext>
            </a:extLst>
          </p:cNvPr>
          <p:cNvSpPr/>
          <p:nvPr/>
        </p:nvSpPr>
        <p:spPr>
          <a:xfrm>
            <a:off x="4839348" y="1444624"/>
            <a:ext cx="832200" cy="832200"/>
          </a:xfrm>
          <a:prstGeom prst="ellipse">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 name="Google Shape;239;p18">
            <a:extLst>
              <a:ext uri="{FF2B5EF4-FFF2-40B4-BE49-F238E27FC236}">
                <a16:creationId xmlns:a16="http://schemas.microsoft.com/office/drawing/2014/main" id="{27E8F3B7-57C5-8839-88C6-342AE148EB7E}"/>
              </a:ext>
            </a:extLst>
          </p:cNvPr>
          <p:cNvSpPr/>
          <p:nvPr/>
        </p:nvSpPr>
        <p:spPr>
          <a:xfrm>
            <a:off x="4839348" y="2411958"/>
            <a:ext cx="832200" cy="832200"/>
          </a:xfrm>
          <a:prstGeom prst="ellipse">
            <a:avLst/>
          </a:prstGeom>
          <a:gradFill>
            <a:gsLst>
              <a:gs pos="0">
                <a:srgbClr val="5C4D7D"/>
              </a:gs>
              <a:gs pos="100000">
                <a:srgbClr val="2E6F95"/>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 name="Google Shape;240;p18">
            <a:extLst>
              <a:ext uri="{FF2B5EF4-FFF2-40B4-BE49-F238E27FC236}">
                <a16:creationId xmlns:a16="http://schemas.microsoft.com/office/drawing/2014/main" id="{85B842F2-A77E-2800-1805-E44C7E1E1989}"/>
              </a:ext>
            </a:extLst>
          </p:cNvPr>
          <p:cNvSpPr/>
          <p:nvPr/>
        </p:nvSpPr>
        <p:spPr>
          <a:xfrm>
            <a:off x="4839348" y="3379291"/>
            <a:ext cx="832200" cy="832200"/>
          </a:xfrm>
          <a:prstGeom prst="ellipse">
            <a:avLst/>
          </a:prstGeom>
          <a:gradFill>
            <a:gsLst>
              <a:gs pos="0">
                <a:srgbClr val="2E6F95"/>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cxnSp>
        <p:nvCxnSpPr>
          <p:cNvPr id="10" name="Google Shape;244;p18">
            <a:extLst>
              <a:ext uri="{FF2B5EF4-FFF2-40B4-BE49-F238E27FC236}">
                <a16:creationId xmlns:a16="http://schemas.microsoft.com/office/drawing/2014/main" id="{3646FC50-ADBE-7D0A-B076-00848DB80B6C}"/>
              </a:ext>
            </a:extLst>
          </p:cNvPr>
          <p:cNvCxnSpPr>
            <a:stCxn id="5" idx="2"/>
            <a:endCxn id="34" idx="6"/>
          </p:cNvCxnSpPr>
          <p:nvPr/>
        </p:nvCxnSpPr>
        <p:spPr>
          <a:xfrm rot="10800000" flipV="1">
            <a:off x="3358450" y="1860724"/>
            <a:ext cx="1480898" cy="224086"/>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11" name="Google Shape;246;p18">
            <a:extLst>
              <a:ext uri="{FF2B5EF4-FFF2-40B4-BE49-F238E27FC236}">
                <a16:creationId xmlns:a16="http://schemas.microsoft.com/office/drawing/2014/main" id="{89F747FD-FC1D-6A3E-361F-A55ECBDE3CAD}"/>
              </a:ext>
            </a:extLst>
          </p:cNvPr>
          <p:cNvCxnSpPr>
            <a:cxnSpLocks/>
          </p:cNvCxnSpPr>
          <p:nvPr/>
        </p:nvCxnSpPr>
        <p:spPr>
          <a:xfrm rot="10800000">
            <a:off x="3573335" y="2828060"/>
            <a:ext cx="1280970" cy="16077"/>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12" name="Google Shape;248;p18">
            <a:extLst>
              <a:ext uri="{FF2B5EF4-FFF2-40B4-BE49-F238E27FC236}">
                <a16:creationId xmlns:a16="http://schemas.microsoft.com/office/drawing/2014/main" id="{BB161DC2-557D-865F-0200-24F9B11E2257}"/>
              </a:ext>
            </a:extLst>
          </p:cNvPr>
          <p:cNvCxnSpPr>
            <a:stCxn id="7" idx="2"/>
            <a:endCxn id="36" idx="6"/>
          </p:cNvCxnSpPr>
          <p:nvPr/>
        </p:nvCxnSpPr>
        <p:spPr>
          <a:xfrm rot="10800000">
            <a:off x="3408238" y="3610403"/>
            <a:ext cx="1431111" cy="184988"/>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14" name="Google Shape;252;p18">
            <a:extLst>
              <a:ext uri="{FF2B5EF4-FFF2-40B4-BE49-F238E27FC236}">
                <a16:creationId xmlns:a16="http://schemas.microsoft.com/office/drawing/2014/main" id="{18698D69-8D0B-9911-261F-5944DC400985}"/>
              </a:ext>
            </a:extLst>
          </p:cNvPr>
          <p:cNvCxnSpPr>
            <a:stCxn id="5" idx="6"/>
          </p:cNvCxnSpPr>
          <p:nvPr/>
        </p:nvCxnSpPr>
        <p:spPr>
          <a:xfrm>
            <a:off x="5671548" y="1860724"/>
            <a:ext cx="507900" cy="0"/>
          </a:xfrm>
          <a:prstGeom prst="straightConnector1">
            <a:avLst/>
          </a:prstGeom>
          <a:noFill/>
          <a:ln w="19050" cap="flat" cmpd="sng">
            <a:solidFill>
              <a:srgbClr val="000000"/>
            </a:solidFill>
            <a:prstDash val="solid"/>
            <a:round/>
            <a:headEnd type="none" w="med" len="med"/>
            <a:tailEnd type="oval" w="med" len="med"/>
          </a:ln>
        </p:spPr>
      </p:cxnSp>
      <p:cxnSp>
        <p:nvCxnSpPr>
          <p:cNvPr id="15" name="Google Shape;254;p18">
            <a:extLst>
              <a:ext uri="{FF2B5EF4-FFF2-40B4-BE49-F238E27FC236}">
                <a16:creationId xmlns:a16="http://schemas.microsoft.com/office/drawing/2014/main" id="{05D38C1B-CDC6-E5FC-D032-7A9E8F9BF802}"/>
              </a:ext>
            </a:extLst>
          </p:cNvPr>
          <p:cNvCxnSpPr>
            <a:stCxn id="6" idx="6"/>
          </p:cNvCxnSpPr>
          <p:nvPr/>
        </p:nvCxnSpPr>
        <p:spPr>
          <a:xfrm>
            <a:off x="5671548" y="2828058"/>
            <a:ext cx="507900" cy="0"/>
          </a:xfrm>
          <a:prstGeom prst="straightConnector1">
            <a:avLst/>
          </a:prstGeom>
          <a:noFill/>
          <a:ln w="19050" cap="flat" cmpd="sng">
            <a:solidFill>
              <a:srgbClr val="000000"/>
            </a:solidFill>
            <a:prstDash val="solid"/>
            <a:round/>
            <a:headEnd type="none" w="med" len="med"/>
            <a:tailEnd type="oval" w="med" len="med"/>
          </a:ln>
        </p:spPr>
      </p:cxnSp>
      <p:cxnSp>
        <p:nvCxnSpPr>
          <p:cNvPr id="16" name="Google Shape;256;p18">
            <a:extLst>
              <a:ext uri="{FF2B5EF4-FFF2-40B4-BE49-F238E27FC236}">
                <a16:creationId xmlns:a16="http://schemas.microsoft.com/office/drawing/2014/main" id="{4FA58992-3654-61BB-ABAE-710267BBEAFC}"/>
              </a:ext>
            </a:extLst>
          </p:cNvPr>
          <p:cNvCxnSpPr>
            <a:stCxn id="7" idx="6"/>
          </p:cNvCxnSpPr>
          <p:nvPr/>
        </p:nvCxnSpPr>
        <p:spPr>
          <a:xfrm>
            <a:off x="5671548" y="3795391"/>
            <a:ext cx="507900" cy="0"/>
          </a:xfrm>
          <a:prstGeom prst="straightConnector1">
            <a:avLst/>
          </a:prstGeom>
          <a:noFill/>
          <a:ln w="19050" cap="flat" cmpd="sng">
            <a:solidFill>
              <a:srgbClr val="000000"/>
            </a:solidFill>
            <a:prstDash val="solid"/>
            <a:round/>
            <a:headEnd type="none" w="med" len="med"/>
            <a:tailEnd type="oval" w="med" len="med"/>
          </a:ln>
        </p:spPr>
      </p:cxnSp>
      <p:grpSp>
        <p:nvGrpSpPr>
          <p:cNvPr id="17" name="Google Shape;258;p18">
            <a:extLst>
              <a:ext uri="{FF2B5EF4-FFF2-40B4-BE49-F238E27FC236}">
                <a16:creationId xmlns:a16="http://schemas.microsoft.com/office/drawing/2014/main" id="{D39BCDCC-95FD-78F5-0D7C-578B4428E8B3}"/>
              </a:ext>
            </a:extLst>
          </p:cNvPr>
          <p:cNvGrpSpPr/>
          <p:nvPr/>
        </p:nvGrpSpPr>
        <p:grpSpPr>
          <a:xfrm>
            <a:off x="5065019" y="3574145"/>
            <a:ext cx="380823" cy="442491"/>
            <a:chOff x="5918900" y="2041375"/>
            <a:chExt cx="1351875" cy="1569675"/>
          </a:xfrm>
        </p:grpSpPr>
        <p:sp>
          <p:nvSpPr>
            <p:cNvPr id="18" name="Google Shape;259;p18">
              <a:extLst>
                <a:ext uri="{FF2B5EF4-FFF2-40B4-BE49-F238E27FC236}">
                  <a16:creationId xmlns:a16="http://schemas.microsoft.com/office/drawing/2014/main" id="{6DEDAEC2-F268-17A5-2352-1EED9F124846}"/>
                </a:ext>
              </a:extLst>
            </p:cNvPr>
            <p:cNvSpPr/>
            <p:nvPr/>
          </p:nvSpPr>
          <p:spPr>
            <a:xfrm>
              <a:off x="5918900" y="2041375"/>
              <a:ext cx="1351875" cy="1569675"/>
            </a:xfrm>
            <a:custGeom>
              <a:avLst/>
              <a:gdLst/>
              <a:ahLst/>
              <a:cxnLst/>
              <a:rect l="l" t="t" r="r" b="b"/>
              <a:pathLst>
                <a:path w="54075" h="62787" extrusionOk="0">
                  <a:moveTo>
                    <a:pt x="9080" y="7359"/>
                  </a:moveTo>
                  <a:lnTo>
                    <a:pt x="9080" y="10030"/>
                  </a:lnTo>
                  <a:cubicBezTo>
                    <a:pt x="9080" y="14224"/>
                    <a:pt x="9617" y="18285"/>
                    <a:pt x="10633" y="22001"/>
                  </a:cubicBezTo>
                  <a:cubicBezTo>
                    <a:pt x="6645" y="18852"/>
                    <a:pt x="3900" y="14275"/>
                    <a:pt x="3083" y="9220"/>
                  </a:cubicBezTo>
                  <a:cubicBezTo>
                    <a:pt x="3002" y="8757"/>
                    <a:pt x="3135" y="8301"/>
                    <a:pt x="3444" y="7940"/>
                  </a:cubicBezTo>
                  <a:cubicBezTo>
                    <a:pt x="3753" y="7572"/>
                    <a:pt x="4209" y="7359"/>
                    <a:pt x="4695" y="7359"/>
                  </a:cubicBezTo>
                  <a:close/>
                  <a:moveTo>
                    <a:pt x="49380" y="7359"/>
                  </a:moveTo>
                  <a:cubicBezTo>
                    <a:pt x="49859" y="7359"/>
                    <a:pt x="50315" y="7572"/>
                    <a:pt x="50631" y="7940"/>
                  </a:cubicBezTo>
                  <a:cubicBezTo>
                    <a:pt x="50940" y="8301"/>
                    <a:pt x="51065" y="8757"/>
                    <a:pt x="50992" y="9220"/>
                  </a:cubicBezTo>
                  <a:cubicBezTo>
                    <a:pt x="50168" y="14275"/>
                    <a:pt x="47423" y="18852"/>
                    <a:pt x="43442" y="22001"/>
                  </a:cubicBezTo>
                  <a:cubicBezTo>
                    <a:pt x="44450" y="18285"/>
                    <a:pt x="44988" y="14224"/>
                    <a:pt x="44988" y="10030"/>
                  </a:cubicBezTo>
                  <a:lnTo>
                    <a:pt x="44988" y="7359"/>
                  </a:lnTo>
                  <a:close/>
                  <a:moveTo>
                    <a:pt x="41912" y="2907"/>
                  </a:moveTo>
                  <a:cubicBezTo>
                    <a:pt x="42008" y="2907"/>
                    <a:pt x="42081" y="2981"/>
                    <a:pt x="42081" y="3076"/>
                  </a:cubicBezTo>
                  <a:lnTo>
                    <a:pt x="42081" y="10030"/>
                  </a:lnTo>
                  <a:cubicBezTo>
                    <a:pt x="42081" y="17189"/>
                    <a:pt x="40440" y="23900"/>
                    <a:pt x="37453" y="28925"/>
                  </a:cubicBezTo>
                  <a:cubicBezTo>
                    <a:pt x="34613" y="33708"/>
                    <a:pt x="30912" y="36342"/>
                    <a:pt x="27034" y="36342"/>
                  </a:cubicBezTo>
                  <a:cubicBezTo>
                    <a:pt x="23164" y="36342"/>
                    <a:pt x="19462" y="33708"/>
                    <a:pt x="16615" y="28925"/>
                  </a:cubicBezTo>
                  <a:cubicBezTo>
                    <a:pt x="13635" y="23900"/>
                    <a:pt x="11987" y="17189"/>
                    <a:pt x="11987" y="10030"/>
                  </a:cubicBezTo>
                  <a:lnTo>
                    <a:pt x="11987" y="3076"/>
                  </a:lnTo>
                  <a:cubicBezTo>
                    <a:pt x="11987" y="2981"/>
                    <a:pt x="12068" y="2907"/>
                    <a:pt x="12163" y="2907"/>
                  </a:cubicBezTo>
                  <a:close/>
                  <a:moveTo>
                    <a:pt x="28734" y="39123"/>
                  </a:moveTo>
                  <a:cubicBezTo>
                    <a:pt x="28763" y="41485"/>
                    <a:pt x="29683" y="43715"/>
                    <a:pt x="31228" y="45414"/>
                  </a:cubicBezTo>
                  <a:lnTo>
                    <a:pt x="22994" y="45414"/>
                  </a:lnTo>
                  <a:cubicBezTo>
                    <a:pt x="23348" y="45017"/>
                    <a:pt x="23679" y="44590"/>
                    <a:pt x="23973" y="44134"/>
                  </a:cubicBezTo>
                  <a:cubicBezTo>
                    <a:pt x="24944" y="42618"/>
                    <a:pt x="25452" y="40897"/>
                    <a:pt x="25474" y="39145"/>
                  </a:cubicBezTo>
                  <a:cubicBezTo>
                    <a:pt x="25989" y="39212"/>
                    <a:pt x="26511" y="39248"/>
                    <a:pt x="27034" y="39248"/>
                  </a:cubicBezTo>
                  <a:cubicBezTo>
                    <a:pt x="27608" y="39248"/>
                    <a:pt x="28174" y="39204"/>
                    <a:pt x="28734" y="39123"/>
                  </a:cubicBezTo>
                  <a:close/>
                  <a:moveTo>
                    <a:pt x="35025" y="48321"/>
                  </a:moveTo>
                  <a:lnTo>
                    <a:pt x="35025" y="53538"/>
                  </a:lnTo>
                  <a:lnTo>
                    <a:pt x="19183" y="53538"/>
                  </a:lnTo>
                  <a:lnTo>
                    <a:pt x="19183" y="48321"/>
                  </a:lnTo>
                  <a:close/>
                  <a:moveTo>
                    <a:pt x="40632" y="56444"/>
                  </a:moveTo>
                  <a:cubicBezTo>
                    <a:pt x="41434" y="56444"/>
                    <a:pt x="42081" y="57091"/>
                    <a:pt x="42081" y="57894"/>
                  </a:cubicBezTo>
                  <a:lnTo>
                    <a:pt x="42081" y="59880"/>
                  </a:lnTo>
                  <a:lnTo>
                    <a:pt x="12126" y="59880"/>
                  </a:lnTo>
                  <a:lnTo>
                    <a:pt x="12126" y="57894"/>
                  </a:lnTo>
                  <a:cubicBezTo>
                    <a:pt x="12126" y="57091"/>
                    <a:pt x="12774" y="56444"/>
                    <a:pt x="13576" y="56444"/>
                  </a:cubicBezTo>
                  <a:close/>
                  <a:moveTo>
                    <a:pt x="12163" y="1"/>
                  </a:moveTo>
                  <a:cubicBezTo>
                    <a:pt x="10464" y="1"/>
                    <a:pt x="9080" y="1384"/>
                    <a:pt x="9080" y="3076"/>
                  </a:cubicBezTo>
                  <a:lnTo>
                    <a:pt x="9080" y="4452"/>
                  </a:lnTo>
                  <a:lnTo>
                    <a:pt x="4695" y="4452"/>
                  </a:lnTo>
                  <a:cubicBezTo>
                    <a:pt x="3356" y="4452"/>
                    <a:pt x="2090" y="5034"/>
                    <a:pt x="1229" y="6056"/>
                  </a:cubicBezTo>
                  <a:cubicBezTo>
                    <a:pt x="368" y="7064"/>
                    <a:pt x="0" y="8389"/>
                    <a:pt x="206" y="9684"/>
                  </a:cubicBezTo>
                  <a:cubicBezTo>
                    <a:pt x="1362" y="16777"/>
                    <a:pt x="5821" y="23039"/>
                    <a:pt x="12156" y="26475"/>
                  </a:cubicBezTo>
                  <a:cubicBezTo>
                    <a:pt x="12730" y="27865"/>
                    <a:pt x="13385" y="29183"/>
                    <a:pt x="14121" y="30404"/>
                  </a:cubicBezTo>
                  <a:cubicBezTo>
                    <a:pt x="16446" y="34326"/>
                    <a:pt x="19345" y="37041"/>
                    <a:pt x="22538" y="38351"/>
                  </a:cubicBezTo>
                  <a:cubicBezTo>
                    <a:pt x="22855" y="41618"/>
                    <a:pt x="20684" y="44715"/>
                    <a:pt x="17410" y="45451"/>
                  </a:cubicBezTo>
                  <a:cubicBezTo>
                    <a:pt x="17402" y="45451"/>
                    <a:pt x="17395" y="45451"/>
                    <a:pt x="17387" y="45458"/>
                  </a:cubicBezTo>
                  <a:cubicBezTo>
                    <a:pt x="16747" y="45606"/>
                    <a:pt x="16276" y="46180"/>
                    <a:pt x="16276" y="46864"/>
                  </a:cubicBezTo>
                  <a:lnTo>
                    <a:pt x="16276" y="53530"/>
                  </a:lnTo>
                  <a:lnTo>
                    <a:pt x="13576" y="53530"/>
                  </a:lnTo>
                  <a:cubicBezTo>
                    <a:pt x="11177" y="53530"/>
                    <a:pt x="9220" y="55487"/>
                    <a:pt x="9220" y="57894"/>
                  </a:cubicBezTo>
                  <a:lnTo>
                    <a:pt x="9220" y="61337"/>
                  </a:lnTo>
                  <a:cubicBezTo>
                    <a:pt x="9220" y="62139"/>
                    <a:pt x="9868" y="62787"/>
                    <a:pt x="10677" y="62787"/>
                  </a:cubicBezTo>
                  <a:lnTo>
                    <a:pt x="43538" y="62787"/>
                  </a:lnTo>
                  <a:cubicBezTo>
                    <a:pt x="44340" y="62787"/>
                    <a:pt x="44988" y="62139"/>
                    <a:pt x="44988" y="61337"/>
                  </a:cubicBezTo>
                  <a:lnTo>
                    <a:pt x="44988" y="57894"/>
                  </a:lnTo>
                  <a:cubicBezTo>
                    <a:pt x="44988" y="55487"/>
                    <a:pt x="43038" y="53530"/>
                    <a:pt x="40632" y="53530"/>
                  </a:cubicBezTo>
                  <a:lnTo>
                    <a:pt x="37931" y="53530"/>
                  </a:lnTo>
                  <a:lnTo>
                    <a:pt x="37931" y="46864"/>
                  </a:lnTo>
                  <a:cubicBezTo>
                    <a:pt x="37931" y="46180"/>
                    <a:pt x="37453" y="45606"/>
                    <a:pt x="36813" y="45451"/>
                  </a:cubicBezTo>
                  <a:lnTo>
                    <a:pt x="36798" y="45451"/>
                  </a:lnTo>
                  <a:cubicBezTo>
                    <a:pt x="33502" y="44708"/>
                    <a:pt x="31324" y="41581"/>
                    <a:pt x="31677" y="38292"/>
                  </a:cubicBezTo>
                  <a:cubicBezTo>
                    <a:pt x="34811" y="36960"/>
                    <a:pt x="37659" y="34274"/>
                    <a:pt x="39955" y="30404"/>
                  </a:cubicBezTo>
                  <a:cubicBezTo>
                    <a:pt x="40683" y="29183"/>
                    <a:pt x="41338" y="27865"/>
                    <a:pt x="41919" y="26475"/>
                  </a:cubicBezTo>
                  <a:cubicBezTo>
                    <a:pt x="48247" y="23039"/>
                    <a:pt x="52706" y="16777"/>
                    <a:pt x="53861" y="9684"/>
                  </a:cubicBezTo>
                  <a:cubicBezTo>
                    <a:pt x="54075" y="8389"/>
                    <a:pt x="53699" y="7064"/>
                    <a:pt x="52846" y="6056"/>
                  </a:cubicBezTo>
                  <a:cubicBezTo>
                    <a:pt x="51978" y="5034"/>
                    <a:pt x="50712" y="4452"/>
                    <a:pt x="49380" y="4452"/>
                  </a:cubicBezTo>
                  <a:lnTo>
                    <a:pt x="44988" y="4452"/>
                  </a:lnTo>
                  <a:lnTo>
                    <a:pt x="44988" y="3076"/>
                  </a:lnTo>
                  <a:cubicBezTo>
                    <a:pt x="44988" y="1384"/>
                    <a:pt x="43612" y="1"/>
                    <a:pt x="419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19" name="Google Shape;260;p18">
              <a:extLst>
                <a:ext uri="{FF2B5EF4-FFF2-40B4-BE49-F238E27FC236}">
                  <a16:creationId xmlns:a16="http://schemas.microsoft.com/office/drawing/2014/main" id="{0B0289CD-33C7-D683-586E-1FBF96AE26AD}"/>
                </a:ext>
              </a:extLst>
            </p:cNvPr>
            <p:cNvSpPr/>
            <p:nvPr/>
          </p:nvSpPr>
          <p:spPr>
            <a:xfrm>
              <a:off x="6369950" y="2254025"/>
              <a:ext cx="449600" cy="426600"/>
            </a:xfrm>
            <a:custGeom>
              <a:avLst/>
              <a:gdLst/>
              <a:ahLst/>
              <a:cxnLst/>
              <a:rect l="l" t="t" r="r" b="b"/>
              <a:pathLst>
                <a:path w="17984" h="17064" extrusionOk="0">
                  <a:moveTo>
                    <a:pt x="8992" y="4739"/>
                  </a:moveTo>
                  <a:lnTo>
                    <a:pt x="9993" y="6755"/>
                  </a:lnTo>
                  <a:cubicBezTo>
                    <a:pt x="10199" y="7189"/>
                    <a:pt x="10611" y="7484"/>
                    <a:pt x="11082" y="7550"/>
                  </a:cubicBezTo>
                  <a:lnTo>
                    <a:pt x="13311" y="7874"/>
                  </a:lnTo>
                  <a:lnTo>
                    <a:pt x="11700" y="9448"/>
                  </a:lnTo>
                  <a:cubicBezTo>
                    <a:pt x="11354" y="9779"/>
                    <a:pt x="11199" y="10265"/>
                    <a:pt x="11280" y="10736"/>
                  </a:cubicBezTo>
                  <a:lnTo>
                    <a:pt x="11663" y="12951"/>
                  </a:lnTo>
                  <a:lnTo>
                    <a:pt x="9669" y="11906"/>
                  </a:lnTo>
                  <a:cubicBezTo>
                    <a:pt x="9455" y="11795"/>
                    <a:pt x="9227" y="11737"/>
                    <a:pt x="8992" y="11737"/>
                  </a:cubicBezTo>
                  <a:cubicBezTo>
                    <a:pt x="8764" y="11737"/>
                    <a:pt x="8528" y="11795"/>
                    <a:pt x="8315" y="11906"/>
                  </a:cubicBezTo>
                  <a:lnTo>
                    <a:pt x="6328" y="12951"/>
                  </a:lnTo>
                  <a:lnTo>
                    <a:pt x="6704" y="10736"/>
                  </a:lnTo>
                  <a:cubicBezTo>
                    <a:pt x="6784" y="10265"/>
                    <a:pt x="6630" y="9779"/>
                    <a:pt x="6284" y="9448"/>
                  </a:cubicBezTo>
                  <a:lnTo>
                    <a:pt x="4680" y="7874"/>
                  </a:lnTo>
                  <a:lnTo>
                    <a:pt x="6902" y="7550"/>
                  </a:lnTo>
                  <a:cubicBezTo>
                    <a:pt x="7373" y="7484"/>
                    <a:pt x="7785" y="7189"/>
                    <a:pt x="7999" y="6755"/>
                  </a:cubicBezTo>
                  <a:lnTo>
                    <a:pt x="8992" y="4739"/>
                  </a:lnTo>
                  <a:close/>
                  <a:moveTo>
                    <a:pt x="8992" y="1"/>
                  </a:moveTo>
                  <a:cubicBezTo>
                    <a:pt x="8440" y="1"/>
                    <a:pt x="7932" y="317"/>
                    <a:pt x="7690" y="810"/>
                  </a:cubicBezTo>
                  <a:lnTo>
                    <a:pt x="5732" y="4783"/>
                  </a:lnTo>
                  <a:lnTo>
                    <a:pt x="1347" y="5423"/>
                  </a:lnTo>
                  <a:cubicBezTo>
                    <a:pt x="795" y="5504"/>
                    <a:pt x="339" y="5887"/>
                    <a:pt x="170" y="6409"/>
                  </a:cubicBezTo>
                  <a:cubicBezTo>
                    <a:pt x="0" y="6939"/>
                    <a:pt x="140" y="7513"/>
                    <a:pt x="537" y="7903"/>
                  </a:cubicBezTo>
                  <a:lnTo>
                    <a:pt x="3716" y="10993"/>
                  </a:lnTo>
                  <a:lnTo>
                    <a:pt x="2966" y="15364"/>
                  </a:lnTo>
                  <a:cubicBezTo>
                    <a:pt x="2870" y="15909"/>
                    <a:pt x="3091" y="16460"/>
                    <a:pt x="3540" y="16784"/>
                  </a:cubicBezTo>
                  <a:cubicBezTo>
                    <a:pt x="3794" y="16968"/>
                    <a:pt x="4095" y="17061"/>
                    <a:pt x="4397" y="17061"/>
                  </a:cubicBezTo>
                  <a:cubicBezTo>
                    <a:pt x="4628" y="17061"/>
                    <a:pt x="4859" y="17006"/>
                    <a:pt x="5070" y="16895"/>
                  </a:cubicBezTo>
                  <a:lnTo>
                    <a:pt x="8992" y="14834"/>
                  </a:lnTo>
                  <a:lnTo>
                    <a:pt x="12914" y="16895"/>
                  </a:lnTo>
                  <a:cubicBezTo>
                    <a:pt x="13127" y="17005"/>
                    <a:pt x="13363" y="17064"/>
                    <a:pt x="13591" y="17064"/>
                  </a:cubicBezTo>
                  <a:cubicBezTo>
                    <a:pt x="13892" y="17064"/>
                    <a:pt x="14194" y="16968"/>
                    <a:pt x="14444" y="16784"/>
                  </a:cubicBezTo>
                  <a:cubicBezTo>
                    <a:pt x="14893" y="16460"/>
                    <a:pt x="15114" y="15909"/>
                    <a:pt x="15026" y="15364"/>
                  </a:cubicBezTo>
                  <a:lnTo>
                    <a:pt x="14275" y="10993"/>
                  </a:lnTo>
                  <a:lnTo>
                    <a:pt x="17446" y="7903"/>
                  </a:lnTo>
                  <a:cubicBezTo>
                    <a:pt x="17844" y="7513"/>
                    <a:pt x="17983" y="6939"/>
                    <a:pt x="17814" y="6409"/>
                  </a:cubicBezTo>
                  <a:cubicBezTo>
                    <a:pt x="17645" y="5887"/>
                    <a:pt x="17189" y="5504"/>
                    <a:pt x="16644" y="5423"/>
                  </a:cubicBezTo>
                  <a:lnTo>
                    <a:pt x="12259" y="4783"/>
                  </a:lnTo>
                  <a:lnTo>
                    <a:pt x="10294" y="810"/>
                  </a:lnTo>
                  <a:cubicBezTo>
                    <a:pt x="10051" y="317"/>
                    <a:pt x="9544" y="1"/>
                    <a:pt x="89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grpSp>
      <p:grpSp>
        <p:nvGrpSpPr>
          <p:cNvPr id="20" name="Google Shape;261;p18">
            <a:extLst>
              <a:ext uri="{FF2B5EF4-FFF2-40B4-BE49-F238E27FC236}">
                <a16:creationId xmlns:a16="http://schemas.microsoft.com/office/drawing/2014/main" id="{BD13FD02-A0D1-1822-76E8-B049738C79EA}"/>
              </a:ext>
            </a:extLst>
          </p:cNvPr>
          <p:cNvGrpSpPr/>
          <p:nvPr/>
        </p:nvGrpSpPr>
        <p:grpSpPr>
          <a:xfrm>
            <a:off x="5039660" y="2623456"/>
            <a:ext cx="469625" cy="409202"/>
            <a:chOff x="4153325" y="2135925"/>
            <a:chExt cx="1585500" cy="1380575"/>
          </a:xfrm>
        </p:grpSpPr>
        <p:sp>
          <p:nvSpPr>
            <p:cNvPr id="21" name="Google Shape;262;p18">
              <a:extLst>
                <a:ext uri="{FF2B5EF4-FFF2-40B4-BE49-F238E27FC236}">
                  <a16:creationId xmlns:a16="http://schemas.microsoft.com/office/drawing/2014/main" id="{90410328-9E7B-4D11-0970-B822FBB08127}"/>
                </a:ext>
              </a:extLst>
            </p:cNvPr>
            <p:cNvSpPr/>
            <p:nvPr/>
          </p:nvSpPr>
          <p:spPr>
            <a:xfrm>
              <a:off x="4153325" y="2135925"/>
              <a:ext cx="1380400" cy="1380575"/>
            </a:xfrm>
            <a:custGeom>
              <a:avLst/>
              <a:gdLst/>
              <a:ahLst/>
              <a:cxnLst/>
              <a:rect l="l" t="t" r="r" b="b"/>
              <a:pathLst>
                <a:path w="55216" h="55223" extrusionOk="0">
                  <a:moveTo>
                    <a:pt x="27608" y="1"/>
                  </a:moveTo>
                  <a:cubicBezTo>
                    <a:pt x="12384" y="1"/>
                    <a:pt x="1" y="12384"/>
                    <a:pt x="1" y="27608"/>
                  </a:cubicBezTo>
                  <a:cubicBezTo>
                    <a:pt x="1" y="42839"/>
                    <a:pt x="12384" y="55223"/>
                    <a:pt x="27608" y="55223"/>
                  </a:cubicBezTo>
                  <a:cubicBezTo>
                    <a:pt x="42832" y="55223"/>
                    <a:pt x="55216" y="42839"/>
                    <a:pt x="55216" y="27608"/>
                  </a:cubicBezTo>
                  <a:cubicBezTo>
                    <a:pt x="55216" y="26946"/>
                    <a:pt x="55194" y="26284"/>
                    <a:pt x="55149" y="25629"/>
                  </a:cubicBezTo>
                  <a:cubicBezTo>
                    <a:pt x="55086" y="24749"/>
                    <a:pt x="54350" y="24072"/>
                    <a:pt x="53476" y="24072"/>
                  </a:cubicBezTo>
                  <a:cubicBezTo>
                    <a:pt x="53435" y="24072"/>
                    <a:pt x="53395" y="24073"/>
                    <a:pt x="53354" y="24076"/>
                  </a:cubicBezTo>
                  <a:cubicBezTo>
                    <a:pt x="52427" y="24142"/>
                    <a:pt x="51735" y="24944"/>
                    <a:pt x="51802" y="25871"/>
                  </a:cubicBezTo>
                  <a:cubicBezTo>
                    <a:pt x="51838" y="26445"/>
                    <a:pt x="51860" y="27027"/>
                    <a:pt x="51860" y="27608"/>
                  </a:cubicBezTo>
                  <a:cubicBezTo>
                    <a:pt x="51860" y="40985"/>
                    <a:pt x="40978" y="51867"/>
                    <a:pt x="27608" y="51867"/>
                  </a:cubicBezTo>
                  <a:cubicBezTo>
                    <a:pt x="14231" y="51867"/>
                    <a:pt x="3349" y="40985"/>
                    <a:pt x="3349" y="27608"/>
                  </a:cubicBezTo>
                  <a:cubicBezTo>
                    <a:pt x="3349" y="14238"/>
                    <a:pt x="14231" y="3356"/>
                    <a:pt x="27608" y="3356"/>
                  </a:cubicBezTo>
                  <a:cubicBezTo>
                    <a:pt x="32906" y="3356"/>
                    <a:pt x="37932" y="5034"/>
                    <a:pt x="42155" y="8205"/>
                  </a:cubicBezTo>
                  <a:cubicBezTo>
                    <a:pt x="42455" y="8429"/>
                    <a:pt x="42806" y="8538"/>
                    <a:pt x="43156" y="8538"/>
                  </a:cubicBezTo>
                  <a:cubicBezTo>
                    <a:pt x="43666" y="8538"/>
                    <a:pt x="44171" y="8307"/>
                    <a:pt x="44502" y="7866"/>
                  </a:cubicBezTo>
                  <a:cubicBezTo>
                    <a:pt x="45062" y="7131"/>
                    <a:pt x="44907" y="6078"/>
                    <a:pt x="44171" y="5519"/>
                  </a:cubicBezTo>
                  <a:cubicBezTo>
                    <a:pt x="39366" y="1906"/>
                    <a:pt x="33634" y="1"/>
                    <a:pt x="276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22" name="Google Shape;263;p18">
              <a:extLst>
                <a:ext uri="{FF2B5EF4-FFF2-40B4-BE49-F238E27FC236}">
                  <a16:creationId xmlns:a16="http://schemas.microsoft.com/office/drawing/2014/main" id="{F502D1C8-4186-64ED-BD2E-82BEC32A40DA}"/>
                </a:ext>
              </a:extLst>
            </p:cNvPr>
            <p:cNvSpPr/>
            <p:nvPr/>
          </p:nvSpPr>
          <p:spPr>
            <a:xfrm>
              <a:off x="4329925" y="2182925"/>
              <a:ext cx="1408900" cy="1069975"/>
            </a:xfrm>
            <a:custGeom>
              <a:avLst/>
              <a:gdLst/>
              <a:ahLst/>
              <a:cxnLst/>
              <a:rect l="l" t="t" r="r" b="b"/>
              <a:pathLst>
                <a:path w="56356" h="42799" extrusionOk="0">
                  <a:moveTo>
                    <a:pt x="49178" y="3354"/>
                  </a:moveTo>
                  <a:cubicBezTo>
                    <a:pt x="49995" y="3354"/>
                    <a:pt x="50812" y="3665"/>
                    <a:pt x="51433" y="4287"/>
                  </a:cubicBezTo>
                  <a:cubicBezTo>
                    <a:pt x="52677" y="5530"/>
                    <a:pt x="52677" y="7554"/>
                    <a:pt x="51433" y="8797"/>
                  </a:cubicBezTo>
                  <a:lnTo>
                    <a:pt x="21074" y="39156"/>
                  </a:lnTo>
                  <a:cubicBezTo>
                    <a:pt x="20883" y="39348"/>
                    <a:pt x="20631" y="39443"/>
                    <a:pt x="20379" y="39443"/>
                  </a:cubicBezTo>
                  <a:cubicBezTo>
                    <a:pt x="20127" y="39443"/>
                    <a:pt x="19875" y="39348"/>
                    <a:pt x="19683" y="39156"/>
                  </a:cubicBezTo>
                  <a:lnTo>
                    <a:pt x="4930" y="24396"/>
                  </a:lnTo>
                  <a:cubicBezTo>
                    <a:pt x="3687" y="23153"/>
                    <a:pt x="3687" y="21129"/>
                    <a:pt x="4930" y="19886"/>
                  </a:cubicBezTo>
                  <a:cubicBezTo>
                    <a:pt x="5549" y="19268"/>
                    <a:pt x="6365" y="18959"/>
                    <a:pt x="7182" y="18959"/>
                  </a:cubicBezTo>
                  <a:cubicBezTo>
                    <a:pt x="7999" y="18959"/>
                    <a:pt x="8815" y="19268"/>
                    <a:pt x="9441" y="19886"/>
                  </a:cubicBezTo>
                  <a:lnTo>
                    <a:pt x="18256" y="28701"/>
                  </a:lnTo>
                  <a:cubicBezTo>
                    <a:pt x="18822" y="29275"/>
                    <a:pt x="19573" y="29584"/>
                    <a:pt x="20382" y="29584"/>
                  </a:cubicBezTo>
                  <a:cubicBezTo>
                    <a:pt x="21184" y="29584"/>
                    <a:pt x="21935" y="29275"/>
                    <a:pt x="22509" y="28701"/>
                  </a:cubicBezTo>
                  <a:lnTo>
                    <a:pt x="46923" y="4287"/>
                  </a:lnTo>
                  <a:cubicBezTo>
                    <a:pt x="47545" y="3665"/>
                    <a:pt x="48361" y="3354"/>
                    <a:pt x="49178" y="3354"/>
                  </a:cubicBezTo>
                  <a:close/>
                  <a:moveTo>
                    <a:pt x="49179" y="1"/>
                  </a:moveTo>
                  <a:cubicBezTo>
                    <a:pt x="47502" y="1"/>
                    <a:pt x="45827" y="637"/>
                    <a:pt x="44554" y="1910"/>
                  </a:cubicBezTo>
                  <a:lnTo>
                    <a:pt x="20382" y="26081"/>
                  </a:lnTo>
                  <a:lnTo>
                    <a:pt x="11810" y="17516"/>
                  </a:lnTo>
                  <a:cubicBezTo>
                    <a:pt x="10534" y="16240"/>
                    <a:pt x="8858" y="15602"/>
                    <a:pt x="7182" y="15602"/>
                  </a:cubicBezTo>
                  <a:cubicBezTo>
                    <a:pt x="5506" y="15602"/>
                    <a:pt x="3830" y="16240"/>
                    <a:pt x="2554" y="17516"/>
                  </a:cubicBezTo>
                  <a:cubicBezTo>
                    <a:pt x="1" y="20070"/>
                    <a:pt x="1" y="24220"/>
                    <a:pt x="2554" y="26773"/>
                  </a:cubicBezTo>
                  <a:lnTo>
                    <a:pt x="17314" y="41526"/>
                  </a:lnTo>
                  <a:cubicBezTo>
                    <a:pt x="18160" y="42372"/>
                    <a:pt x="19271" y="42799"/>
                    <a:pt x="20382" y="42799"/>
                  </a:cubicBezTo>
                  <a:cubicBezTo>
                    <a:pt x="21486" y="42799"/>
                    <a:pt x="22597" y="42372"/>
                    <a:pt x="23443" y="41526"/>
                  </a:cubicBezTo>
                  <a:lnTo>
                    <a:pt x="53810" y="11166"/>
                  </a:lnTo>
                  <a:cubicBezTo>
                    <a:pt x="56356" y="8613"/>
                    <a:pt x="56356" y="4463"/>
                    <a:pt x="53810" y="1910"/>
                  </a:cubicBezTo>
                  <a:cubicBezTo>
                    <a:pt x="52533" y="637"/>
                    <a:pt x="50856" y="1"/>
                    <a:pt x="491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grpSp>
      <p:grpSp>
        <p:nvGrpSpPr>
          <p:cNvPr id="23" name="Google Shape;264;p18">
            <a:extLst>
              <a:ext uri="{FF2B5EF4-FFF2-40B4-BE49-F238E27FC236}">
                <a16:creationId xmlns:a16="http://schemas.microsoft.com/office/drawing/2014/main" id="{CF01566C-83AF-95C3-62BC-A9F849238F54}"/>
              </a:ext>
            </a:extLst>
          </p:cNvPr>
          <p:cNvGrpSpPr/>
          <p:nvPr/>
        </p:nvGrpSpPr>
        <p:grpSpPr>
          <a:xfrm>
            <a:off x="4781439" y="1208337"/>
            <a:ext cx="469675" cy="460032"/>
            <a:chOff x="2394575" y="2027025"/>
            <a:chExt cx="1579800" cy="1546325"/>
          </a:xfrm>
        </p:grpSpPr>
        <p:sp>
          <p:nvSpPr>
            <p:cNvPr id="24" name="Google Shape;265;p18">
              <a:extLst>
                <a:ext uri="{FF2B5EF4-FFF2-40B4-BE49-F238E27FC236}">
                  <a16:creationId xmlns:a16="http://schemas.microsoft.com/office/drawing/2014/main" id="{5C922FF4-1809-4710-0632-C057DC03556B}"/>
                </a:ext>
              </a:extLst>
            </p:cNvPr>
            <p:cNvSpPr/>
            <p:nvPr/>
          </p:nvSpPr>
          <p:spPr>
            <a:xfrm>
              <a:off x="2483250" y="2027025"/>
              <a:ext cx="1402650" cy="1330550"/>
            </a:xfrm>
            <a:custGeom>
              <a:avLst/>
              <a:gdLst/>
              <a:ahLst/>
              <a:cxnLst/>
              <a:rect l="l" t="t" r="r" b="b"/>
              <a:pathLst>
                <a:path w="56106" h="53222" extrusionOk="0">
                  <a:moveTo>
                    <a:pt x="28049" y="3312"/>
                  </a:moveTo>
                  <a:cubicBezTo>
                    <a:pt x="28203" y="3312"/>
                    <a:pt x="28586" y="3356"/>
                    <a:pt x="28792" y="3775"/>
                  </a:cubicBezTo>
                  <a:lnTo>
                    <a:pt x="34936" y="16218"/>
                  </a:lnTo>
                  <a:cubicBezTo>
                    <a:pt x="35539" y="17447"/>
                    <a:pt x="36709" y="18293"/>
                    <a:pt x="38056" y="18484"/>
                  </a:cubicBezTo>
                  <a:lnTo>
                    <a:pt x="51793" y="20485"/>
                  </a:lnTo>
                  <a:cubicBezTo>
                    <a:pt x="52257" y="20552"/>
                    <a:pt x="52411" y="20898"/>
                    <a:pt x="52463" y="21045"/>
                  </a:cubicBezTo>
                  <a:cubicBezTo>
                    <a:pt x="52507" y="21192"/>
                    <a:pt x="52588" y="21574"/>
                    <a:pt x="52257" y="21898"/>
                  </a:cubicBezTo>
                  <a:lnTo>
                    <a:pt x="42309" y="31589"/>
                  </a:lnTo>
                  <a:cubicBezTo>
                    <a:pt x="41338" y="32538"/>
                    <a:pt x="40889" y="33906"/>
                    <a:pt x="41124" y="35253"/>
                  </a:cubicBezTo>
                  <a:lnTo>
                    <a:pt x="43471" y="48932"/>
                  </a:lnTo>
                  <a:cubicBezTo>
                    <a:pt x="43545" y="49395"/>
                    <a:pt x="43265" y="49653"/>
                    <a:pt x="43140" y="49741"/>
                  </a:cubicBezTo>
                  <a:cubicBezTo>
                    <a:pt x="43058" y="49804"/>
                    <a:pt x="42881" y="49906"/>
                    <a:pt x="42653" y="49906"/>
                  </a:cubicBezTo>
                  <a:cubicBezTo>
                    <a:pt x="42535" y="49906"/>
                    <a:pt x="42404" y="49879"/>
                    <a:pt x="42265" y="49807"/>
                  </a:cubicBezTo>
                  <a:lnTo>
                    <a:pt x="29977" y="43347"/>
                  </a:lnTo>
                  <a:cubicBezTo>
                    <a:pt x="29373" y="43030"/>
                    <a:pt x="28711" y="42869"/>
                    <a:pt x="28049" y="42869"/>
                  </a:cubicBezTo>
                  <a:cubicBezTo>
                    <a:pt x="27387" y="42869"/>
                    <a:pt x="26732" y="43030"/>
                    <a:pt x="26128" y="43347"/>
                  </a:cubicBezTo>
                  <a:lnTo>
                    <a:pt x="13841" y="49807"/>
                  </a:lnTo>
                  <a:cubicBezTo>
                    <a:pt x="13701" y="49879"/>
                    <a:pt x="13570" y="49906"/>
                    <a:pt x="13453" y="49906"/>
                  </a:cubicBezTo>
                  <a:cubicBezTo>
                    <a:pt x="13224" y="49906"/>
                    <a:pt x="13048" y="49804"/>
                    <a:pt x="12965" y="49741"/>
                  </a:cubicBezTo>
                  <a:cubicBezTo>
                    <a:pt x="12840" y="49653"/>
                    <a:pt x="12560" y="49395"/>
                    <a:pt x="12634" y="48932"/>
                  </a:cubicBezTo>
                  <a:lnTo>
                    <a:pt x="14981" y="35253"/>
                  </a:lnTo>
                  <a:cubicBezTo>
                    <a:pt x="15209" y="33906"/>
                    <a:pt x="14768" y="32538"/>
                    <a:pt x="13789" y="31589"/>
                  </a:cubicBezTo>
                  <a:lnTo>
                    <a:pt x="3848" y="21898"/>
                  </a:lnTo>
                  <a:cubicBezTo>
                    <a:pt x="3517" y="21574"/>
                    <a:pt x="3591" y="21192"/>
                    <a:pt x="3642" y="21045"/>
                  </a:cubicBezTo>
                  <a:cubicBezTo>
                    <a:pt x="3686" y="20898"/>
                    <a:pt x="3848" y="20552"/>
                    <a:pt x="4312" y="20485"/>
                  </a:cubicBezTo>
                  <a:lnTo>
                    <a:pt x="18049" y="18484"/>
                  </a:lnTo>
                  <a:cubicBezTo>
                    <a:pt x="19396" y="18293"/>
                    <a:pt x="20558" y="17447"/>
                    <a:pt x="21162" y="16218"/>
                  </a:cubicBezTo>
                  <a:lnTo>
                    <a:pt x="27306" y="3775"/>
                  </a:lnTo>
                  <a:cubicBezTo>
                    <a:pt x="27512" y="3356"/>
                    <a:pt x="27894" y="3312"/>
                    <a:pt x="28049" y="3312"/>
                  </a:cubicBezTo>
                  <a:close/>
                  <a:moveTo>
                    <a:pt x="28049" y="1"/>
                  </a:moveTo>
                  <a:cubicBezTo>
                    <a:pt x="26467" y="1"/>
                    <a:pt x="25039" y="884"/>
                    <a:pt x="24340" y="2304"/>
                  </a:cubicBezTo>
                  <a:lnTo>
                    <a:pt x="18197" y="14754"/>
                  </a:lnTo>
                  <a:cubicBezTo>
                    <a:pt x="18071" y="14996"/>
                    <a:pt x="17843" y="15166"/>
                    <a:pt x="17571" y="15210"/>
                  </a:cubicBezTo>
                  <a:lnTo>
                    <a:pt x="3834" y="17204"/>
                  </a:lnTo>
                  <a:cubicBezTo>
                    <a:pt x="2259" y="17432"/>
                    <a:pt x="979" y="18514"/>
                    <a:pt x="493" y="20022"/>
                  </a:cubicBezTo>
                  <a:cubicBezTo>
                    <a:pt x="0" y="21530"/>
                    <a:pt x="397" y="23156"/>
                    <a:pt x="1538" y="24267"/>
                  </a:cubicBezTo>
                  <a:lnTo>
                    <a:pt x="11479" y="33958"/>
                  </a:lnTo>
                  <a:cubicBezTo>
                    <a:pt x="11677" y="34149"/>
                    <a:pt x="11766" y="34422"/>
                    <a:pt x="11714" y="34694"/>
                  </a:cubicBezTo>
                  <a:lnTo>
                    <a:pt x="9367" y="48372"/>
                  </a:lnTo>
                  <a:cubicBezTo>
                    <a:pt x="9102" y="49940"/>
                    <a:pt x="9735" y="51492"/>
                    <a:pt x="11015" y="52427"/>
                  </a:cubicBezTo>
                  <a:cubicBezTo>
                    <a:pt x="11742" y="52950"/>
                    <a:pt x="12592" y="53218"/>
                    <a:pt x="13446" y="53218"/>
                  </a:cubicBezTo>
                  <a:cubicBezTo>
                    <a:pt x="14105" y="53218"/>
                    <a:pt x="14767" y="53059"/>
                    <a:pt x="15378" y="52736"/>
                  </a:cubicBezTo>
                  <a:lnTo>
                    <a:pt x="27666" y="46275"/>
                  </a:lnTo>
                  <a:cubicBezTo>
                    <a:pt x="27788" y="46213"/>
                    <a:pt x="27920" y="46181"/>
                    <a:pt x="28053" y="46181"/>
                  </a:cubicBezTo>
                  <a:cubicBezTo>
                    <a:pt x="28185" y="46181"/>
                    <a:pt x="28318" y="46213"/>
                    <a:pt x="28439" y="46275"/>
                  </a:cubicBezTo>
                  <a:lnTo>
                    <a:pt x="40727" y="52736"/>
                  </a:lnTo>
                  <a:cubicBezTo>
                    <a:pt x="41338" y="53059"/>
                    <a:pt x="42000" y="53221"/>
                    <a:pt x="42655" y="53221"/>
                  </a:cubicBezTo>
                  <a:cubicBezTo>
                    <a:pt x="43508" y="53221"/>
                    <a:pt x="44362" y="52949"/>
                    <a:pt x="45083" y="52427"/>
                  </a:cubicBezTo>
                  <a:cubicBezTo>
                    <a:pt x="46371" y="51492"/>
                    <a:pt x="47003" y="49940"/>
                    <a:pt x="46731" y="48372"/>
                  </a:cubicBezTo>
                  <a:lnTo>
                    <a:pt x="44384" y="34694"/>
                  </a:lnTo>
                  <a:cubicBezTo>
                    <a:pt x="44340" y="34422"/>
                    <a:pt x="44428" y="34149"/>
                    <a:pt x="44627" y="33958"/>
                  </a:cubicBezTo>
                  <a:lnTo>
                    <a:pt x="54567" y="24267"/>
                  </a:lnTo>
                  <a:cubicBezTo>
                    <a:pt x="55701" y="23156"/>
                    <a:pt x="56105" y="21530"/>
                    <a:pt x="55612" y="20022"/>
                  </a:cubicBezTo>
                  <a:cubicBezTo>
                    <a:pt x="55119" y="18514"/>
                    <a:pt x="53839" y="17432"/>
                    <a:pt x="52272" y="17204"/>
                  </a:cubicBezTo>
                  <a:lnTo>
                    <a:pt x="38534" y="15210"/>
                  </a:lnTo>
                  <a:cubicBezTo>
                    <a:pt x="38262" y="15166"/>
                    <a:pt x="38026" y="14996"/>
                    <a:pt x="37909" y="14754"/>
                  </a:cubicBezTo>
                  <a:lnTo>
                    <a:pt x="31765" y="2304"/>
                  </a:lnTo>
                  <a:cubicBezTo>
                    <a:pt x="31066" y="884"/>
                    <a:pt x="29638" y="1"/>
                    <a:pt x="280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25" name="Google Shape;266;p18">
              <a:extLst>
                <a:ext uri="{FF2B5EF4-FFF2-40B4-BE49-F238E27FC236}">
                  <a16:creationId xmlns:a16="http://schemas.microsoft.com/office/drawing/2014/main" id="{67017DE1-669E-4322-897E-52BFB6BC19FD}"/>
                </a:ext>
              </a:extLst>
            </p:cNvPr>
            <p:cNvSpPr/>
            <p:nvPr/>
          </p:nvSpPr>
          <p:spPr>
            <a:xfrm>
              <a:off x="3553100" y="2076700"/>
              <a:ext cx="137800" cy="143325"/>
            </a:xfrm>
            <a:custGeom>
              <a:avLst/>
              <a:gdLst/>
              <a:ahLst/>
              <a:cxnLst/>
              <a:rect l="l" t="t" r="r" b="b"/>
              <a:pathLst>
                <a:path w="5512" h="5733" extrusionOk="0">
                  <a:moveTo>
                    <a:pt x="3633" y="0"/>
                  </a:moveTo>
                  <a:cubicBezTo>
                    <a:pt x="3122" y="0"/>
                    <a:pt x="2620" y="237"/>
                    <a:pt x="2296" y="685"/>
                  </a:cubicBezTo>
                  <a:lnTo>
                    <a:pt x="538" y="3106"/>
                  </a:lnTo>
                  <a:cubicBezTo>
                    <a:pt x="0" y="3841"/>
                    <a:pt x="162" y="4879"/>
                    <a:pt x="898" y="5416"/>
                  </a:cubicBezTo>
                  <a:cubicBezTo>
                    <a:pt x="1192" y="5629"/>
                    <a:pt x="1538" y="5732"/>
                    <a:pt x="1877" y="5732"/>
                  </a:cubicBezTo>
                  <a:cubicBezTo>
                    <a:pt x="2384" y="5732"/>
                    <a:pt x="2892" y="5497"/>
                    <a:pt x="3216" y="5055"/>
                  </a:cubicBezTo>
                  <a:lnTo>
                    <a:pt x="4975" y="2635"/>
                  </a:lnTo>
                  <a:cubicBezTo>
                    <a:pt x="5512" y="1891"/>
                    <a:pt x="5350" y="854"/>
                    <a:pt x="4607" y="317"/>
                  </a:cubicBezTo>
                  <a:cubicBezTo>
                    <a:pt x="4311" y="103"/>
                    <a:pt x="3970" y="0"/>
                    <a:pt x="363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26" name="Google Shape;267;p18">
              <a:extLst>
                <a:ext uri="{FF2B5EF4-FFF2-40B4-BE49-F238E27FC236}">
                  <a16:creationId xmlns:a16="http://schemas.microsoft.com/office/drawing/2014/main" id="{352F7DCF-457D-276C-BDC8-F9156AD406C5}"/>
                </a:ext>
              </a:extLst>
            </p:cNvPr>
            <p:cNvSpPr/>
            <p:nvPr/>
          </p:nvSpPr>
          <p:spPr>
            <a:xfrm>
              <a:off x="2678050" y="2076500"/>
              <a:ext cx="137800" cy="143325"/>
            </a:xfrm>
            <a:custGeom>
              <a:avLst/>
              <a:gdLst/>
              <a:ahLst/>
              <a:cxnLst/>
              <a:rect l="l" t="t" r="r" b="b"/>
              <a:pathLst>
                <a:path w="5512" h="5733" extrusionOk="0">
                  <a:moveTo>
                    <a:pt x="1875" y="1"/>
                  </a:moveTo>
                  <a:cubicBezTo>
                    <a:pt x="1538" y="1"/>
                    <a:pt x="1198" y="104"/>
                    <a:pt x="905" y="317"/>
                  </a:cubicBezTo>
                  <a:cubicBezTo>
                    <a:pt x="162" y="855"/>
                    <a:pt x="0" y="1892"/>
                    <a:pt x="537" y="2628"/>
                  </a:cubicBezTo>
                  <a:lnTo>
                    <a:pt x="2296" y="5049"/>
                  </a:lnTo>
                  <a:cubicBezTo>
                    <a:pt x="2620" y="5498"/>
                    <a:pt x="3127" y="5733"/>
                    <a:pt x="3635" y="5733"/>
                  </a:cubicBezTo>
                  <a:cubicBezTo>
                    <a:pt x="3974" y="5733"/>
                    <a:pt x="4312" y="5630"/>
                    <a:pt x="4606" y="5417"/>
                  </a:cubicBezTo>
                  <a:cubicBezTo>
                    <a:pt x="5350" y="4879"/>
                    <a:pt x="5511" y="3842"/>
                    <a:pt x="4974" y="3106"/>
                  </a:cubicBezTo>
                  <a:lnTo>
                    <a:pt x="3216" y="685"/>
                  </a:lnTo>
                  <a:cubicBezTo>
                    <a:pt x="2892" y="238"/>
                    <a:pt x="2387" y="1"/>
                    <a:pt x="18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27" name="Google Shape;268;p18">
              <a:extLst>
                <a:ext uri="{FF2B5EF4-FFF2-40B4-BE49-F238E27FC236}">
                  <a16:creationId xmlns:a16="http://schemas.microsoft.com/office/drawing/2014/main" id="{B5FA92F7-1D9C-7E9A-8B82-26675F5F272D}"/>
                </a:ext>
              </a:extLst>
            </p:cNvPr>
            <p:cNvSpPr/>
            <p:nvPr/>
          </p:nvSpPr>
          <p:spPr>
            <a:xfrm>
              <a:off x="2394575" y="2927300"/>
              <a:ext cx="164100" cy="105975"/>
            </a:xfrm>
            <a:custGeom>
              <a:avLst/>
              <a:gdLst/>
              <a:ahLst/>
              <a:cxnLst/>
              <a:rect l="l" t="t" r="r" b="b"/>
              <a:pathLst>
                <a:path w="6564" h="4239" extrusionOk="0">
                  <a:moveTo>
                    <a:pt x="4701" y="1"/>
                  </a:moveTo>
                  <a:cubicBezTo>
                    <a:pt x="4533" y="1"/>
                    <a:pt x="4363" y="27"/>
                    <a:pt x="4195" y="81"/>
                  </a:cubicBezTo>
                  <a:lnTo>
                    <a:pt x="1347" y="1008"/>
                  </a:lnTo>
                  <a:cubicBezTo>
                    <a:pt x="479" y="1288"/>
                    <a:pt x="0" y="2222"/>
                    <a:pt x="287" y="3098"/>
                  </a:cubicBezTo>
                  <a:cubicBezTo>
                    <a:pt x="516" y="3797"/>
                    <a:pt x="1163" y="4238"/>
                    <a:pt x="1862" y="4238"/>
                  </a:cubicBezTo>
                  <a:cubicBezTo>
                    <a:pt x="2031" y="4238"/>
                    <a:pt x="2201" y="4216"/>
                    <a:pt x="2370" y="4157"/>
                  </a:cubicBezTo>
                  <a:lnTo>
                    <a:pt x="5217" y="3237"/>
                  </a:lnTo>
                  <a:cubicBezTo>
                    <a:pt x="6086" y="2950"/>
                    <a:pt x="6564" y="2016"/>
                    <a:pt x="6284" y="1148"/>
                  </a:cubicBezTo>
                  <a:cubicBezTo>
                    <a:pt x="6053" y="448"/>
                    <a:pt x="5400" y="1"/>
                    <a:pt x="4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28" name="Google Shape;269;p18">
              <a:extLst>
                <a:ext uri="{FF2B5EF4-FFF2-40B4-BE49-F238E27FC236}">
                  <a16:creationId xmlns:a16="http://schemas.microsoft.com/office/drawing/2014/main" id="{5CC2C58D-50E2-1F04-80C1-7338CFC466CB}"/>
                </a:ext>
              </a:extLst>
            </p:cNvPr>
            <p:cNvSpPr/>
            <p:nvPr/>
          </p:nvSpPr>
          <p:spPr>
            <a:xfrm>
              <a:off x="3143075" y="3415675"/>
              <a:ext cx="82975" cy="157675"/>
            </a:xfrm>
            <a:custGeom>
              <a:avLst/>
              <a:gdLst/>
              <a:ahLst/>
              <a:cxnLst/>
              <a:rect l="l" t="t" r="r" b="b"/>
              <a:pathLst>
                <a:path w="3319" h="6307" extrusionOk="0">
                  <a:moveTo>
                    <a:pt x="1656" y="0"/>
                  </a:moveTo>
                  <a:cubicBezTo>
                    <a:pt x="744" y="0"/>
                    <a:pt x="0" y="744"/>
                    <a:pt x="0" y="1656"/>
                  </a:cubicBezTo>
                  <a:lnTo>
                    <a:pt x="0" y="4651"/>
                  </a:lnTo>
                  <a:cubicBezTo>
                    <a:pt x="0" y="5563"/>
                    <a:pt x="744" y="6306"/>
                    <a:pt x="1656" y="6306"/>
                  </a:cubicBezTo>
                  <a:cubicBezTo>
                    <a:pt x="2576" y="6306"/>
                    <a:pt x="3319" y="5563"/>
                    <a:pt x="3319" y="4651"/>
                  </a:cubicBezTo>
                  <a:lnTo>
                    <a:pt x="3319" y="1656"/>
                  </a:lnTo>
                  <a:cubicBezTo>
                    <a:pt x="3319" y="744"/>
                    <a:pt x="2576" y="0"/>
                    <a:pt x="16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29" name="Google Shape;270;p18">
              <a:extLst>
                <a:ext uri="{FF2B5EF4-FFF2-40B4-BE49-F238E27FC236}">
                  <a16:creationId xmlns:a16="http://schemas.microsoft.com/office/drawing/2014/main" id="{5F3D2EAF-4DAE-70F6-704A-3D6AFF2B0798}"/>
                </a:ext>
              </a:extLst>
            </p:cNvPr>
            <p:cNvSpPr/>
            <p:nvPr/>
          </p:nvSpPr>
          <p:spPr>
            <a:xfrm>
              <a:off x="3810450" y="2927400"/>
              <a:ext cx="163925" cy="106050"/>
            </a:xfrm>
            <a:custGeom>
              <a:avLst/>
              <a:gdLst/>
              <a:ahLst/>
              <a:cxnLst/>
              <a:rect l="l" t="t" r="r" b="b"/>
              <a:pathLst>
                <a:path w="6557" h="4242" extrusionOk="0">
                  <a:moveTo>
                    <a:pt x="1854" y="1"/>
                  </a:moveTo>
                  <a:cubicBezTo>
                    <a:pt x="1158" y="1"/>
                    <a:pt x="510" y="447"/>
                    <a:pt x="280" y="1144"/>
                  </a:cubicBezTo>
                  <a:cubicBezTo>
                    <a:pt x="0" y="2019"/>
                    <a:pt x="471" y="2954"/>
                    <a:pt x="1347" y="3233"/>
                  </a:cubicBezTo>
                  <a:lnTo>
                    <a:pt x="4187" y="4160"/>
                  </a:lnTo>
                  <a:cubicBezTo>
                    <a:pt x="4356" y="4212"/>
                    <a:pt x="4533" y="4241"/>
                    <a:pt x="4702" y="4241"/>
                  </a:cubicBezTo>
                  <a:cubicBezTo>
                    <a:pt x="5401" y="4241"/>
                    <a:pt x="6049" y="3793"/>
                    <a:pt x="6277" y="3094"/>
                  </a:cubicBezTo>
                  <a:cubicBezTo>
                    <a:pt x="6556" y="2225"/>
                    <a:pt x="6086" y="1291"/>
                    <a:pt x="5210" y="1004"/>
                  </a:cubicBezTo>
                  <a:lnTo>
                    <a:pt x="2370" y="84"/>
                  </a:lnTo>
                  <a:cubicBezTo>
                    <a:pt x="2199" y="28"/>
                    <a:pt x="2025" y="1"/>
                    <a:pt x="18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grpSp>
      <p:sp>
        <p:nvSpPr>
          <p:cNvPr id="30" name="Google Shape;271;p18">
            <a:extLst>
              <a:ext uri="{FF2B5EF4-FFF2-40B4-BE49-F238E27FC236}">
                <a16:creationId xmlns:a16="http://schemas.microsoft.com/office/drawing/2014/main" id="{C9630DAB-1B21-7061-4A07-D136773D4EB0}"/>
              </a:ext>
            </a:extLst>
          </p:cNvPr>
          <p:cNvSpPr/>
          <p:nvPr/>
        </p:nvSpPr>
        <p:spPr>
          <a:xfrm>
            <a:off x="5020624" y="1660089"/>
            <a:ext cx="469647" cy="382222"/>
          </a:xfrm>
          <a:custGeom>
            <a:avLst/>
            <a:gdLst/>
            <a:ahLst/>
            <a:cxnLst/>
            <a:rect l="l" t="t" r="r" b="b"/>
            <a:pathLst>
              <a:path w="62787" h="51065" extrusionOk="0">
                <a:moveTo>
                  <a:pt x="42287" y="3054"/>
                </a:moveTo>
                <a:cubicBezTo>
                  <a:pt x="43420" y="3054"/>
                  <a:pt x="44347" y="3981"/>
                  <a:pt x="44347" y="5122"/>
                </a:cubicBezTo>
                <a:cubicBezTo>
                  <a:pt x="44347" y="5136"/>
                  <a:pt x="44340" y="8764"/>
                  <a:pt x="44340" y="8764"/>
                </a:cubicBezTo>
                <a:cubicBezTo>
                  <a:pt x="44333" y="11310"/>
                  <a:pt x="43803" y="13782"/>
                  <a:pt x="42773" y="16107"/>
                </a:cubicBezTo>
                <a:lnTo>
                  <a:pt x="40992" y="20088"/>
                </a:lnTo>
                <a:cubicBezTo>
                  <a:pt x="40838" y="20441"/>
                  <a:pt x="40823" y="20816"/>
                  <a:pt x="40926" y="21155"/>
                </a:cubicBezTo>
                <a:cubicBezTo>
                  <a:pt x="40933" y="21184"/>
                  <a:pt x="41264" y="22258"/>
                  <a:pt x="42390" y="22258"/>
                </a:cubicBezTo>
                <a:lnTo>
                  <a:pt x="57813" y="22258"/>
                </a:lnTo>
                <a:cubicBezTo>
                  <a:pt x="58872" y="22258"/>
                  <a:pt x="59741" y="23119"/>
                  <a:pt x="59741" y="24186"/>
                </a:cubicBezTo>
                <a:cubicBezTo>
                  <a:pt x="59741" y="25246"/>
                  <a:pt x="58872" y="26107"/>
                  <a:pt x="57813" y="26107"/>
                </a:cubicBezTo>
                <a:lnTo>
                  <a:pt x="55642" y="26107"/>
                </a:lnTo>
                <a:cubicBezTo>
                  <a:pt x="54796" y="26107"/>
                  <a:pt x="54119" y="26791"/>
                  <a:pt x="54119" y="27637"/>
                </a:cubicBezTo>
                <a:cubicBezTo>
                  <a:pt x="54119" y="28476"/>
                  <a:pt x="54796" y="29160"/>
                  <a:pt x="55642" y="29160"/>
                </a:cubicBezTo>
                <a:lnTo>
                  <a:pt x="56540" y="29160"/>
                </a:lnTo>
                <a:cubicBezTo>
                  <a:pt x="57599" y="29160"/>
                  <a:pt x="58468" y="30021"/>
                  <a:pt x="58468" y="31088"/>
                </a:cubicBezTo>
                <a:cubicBezTo>
                  <a:pt x="58468" y="32147"/>
                  <a:pt x="57599" y="33008"/>
                  <a:pt x="56540" y="33008"/>
                </a:cubicBezTo>
                <a:lnTo>
                  <a:pt x="54369" y="33008"/>
                </a:lnTo>
                <a:cubicBezTo>
                  <a:pt x="53523" y="33008"/>
                  <a:pt x="52839" y="33693"/>
                  <a:pt x="52839" y="34539"/>
                </a:cubicBezTo>
                <a:cubicBezTo>
                  <a:pt x="52839" y="35378"/>
                  <a:pt x="53523" y="36062"/>
                  <a:pt x="54369" y="36062"/>
                </a:cubicBezTo>
                <a:lnTo>
                  <a:pt x="55267" y="36062"/>
                </a:lnTo>
                <a:cubicBezTo>
                  <a:pt x="56326" y="36062"/>
                  <a:pt x="57195" y="36923"/>
                  <a:pt x="57195" y="37990"/>
                </a:cubicBezTo>
                <a:cubicBezTo>
                  <a:pt x="57195" y="39049"/>
                  <a:pt x="56326" y="39910"/>
                  <a:pt x="55267" y="39910"/>
                </a:cubicBezTo>
                <a:lnTo>
                  <a:pt x="53096" y="39910"/>
                </a:lnTo>
                <a:cubicBezTo>
                  <a:pt x="52250" y="39910"/>
                  <a:pt x="51566" y="40594"/>
                  <a:pt x="51566" y="41441"/>
                </a:cubicBezTo>
                <a:cubicBezTo>
                  <a:pt x="51566" y="42279"/>
                  <a:pt x="52250" y="42964"/>
                  <a:pt x="53096" y="42964"/>
                </a:cubicBezTo>
                <a:lnTo>
                  <a:pt x="53994" y="42964"/>
                </a:lnTo>
                <a:cubicBezTo>
                  <a:pt x="55053" y="42964"/>
                  <a:pt x="55922" y="43832"/>
                  <a:pt x="55922" y="44892"/>
                </a:cubicBezTo>
                <a:cubicBezTo>
                  <a:pt x="55922" y="45951"/>
                  <a:pt x="55053" y="46812"/>
                  <a:pt x="53994" y="46812"/>
                </a:cubicBezTo>
                <a:lnTo>
                  <a:pt x="39565" y="46812"/>
                </a:lnTo>
                <a:cubicBezTo>
                  <a:pt x="35025" y="46812"/>
                  <a:pt x="30463" y="45775"/>
                  <a:pt x="26372" y="43795"/>
                </a:cubicBezTo>
                <a:lnTo>
                  <a:pt x="24157" y="42721"/>
                </a:lnTo>
                <a:cubicBezTo>
                  <a:pt x="23951" y="42625"/>
                  <a:pt x="23723" y="42574"/>
                  <a:pt x="23495" y="42574"/>
                </a:cubicBezTo>
                <a:lnTo>
                  <a:pt x="21228" y="42574"/>
                </a:lnTo>
                <a:lnTo>
                  <a:pt x="21228" y="22928"/>
                </a:lnTo>
                <a:lnTo>
                  <a:pt x="25290" y="22928"/>
                </a:lnTo>
                <a:cubicBezTo>
                  <a:pt x="25651" y="22928"/>
                  <a:pt x="25996" y="22803"/>
                  <a:pt x="26269" y="22567"/>
                </a:cubicBezTo>
                <a:lnTo>
                  <a:pt x="32766" y="17137"/>
                </a:lnTo>
                <a:cubicBezTo>
                  <a:pt x="35724" y="14665"/>
                  <a:pt x="37946" y="11435"/>
                  <a:pt x="39197" y="7792"/>
                </a:cubicBezTo>
                <a:cubicBezTo>
                  <a:pt x="39197" y="7792"/>
                  <a:pt x="40411" y="4253"/>
                  <a:pt x="40418" y="4231"/>
                </a:cubicBezTo>
                <a:cubicBezTo>
                  <a:pt x="40764" y="3510"/>
                  <a:pt x="41478" y="3054"/>
                  <a:pt x="42287" y="3054"/>
                </a:cubicBezTo>
                <a:close/>
                <a:moveTo>
                  <a:pt x="18175" y="18270"/>
                </a:moveTo>
                <a:lnTo>
                  <a:pt x="18182" y="48011"/>
                </a:lnTo>
                <a:lnTo>
                  <a:pt x="3054" y="48011"/>
                </a:lnTo>
                <a:lnTo>
                  <a:pt x="3054" y="18270"/>
                </a:lnTo>
                <a:close/>
                <a:moveTo>
                  <a:pt x="42287" y="0"/>
                </a:moveTo>
                <a:cubicBezTo>
                  <a:pt x="40190" y="0"/>
                  <a:pt x="38329" y="1259"/>
                  <a:pt x="37541" y="3201"/>
                </a:cubicBezTo>
                <a:cubicBezTo>
                  <a:pt x="37504" y="3289"/>
                  <a:pt x="36312" y="6799"/>
                  <a:pt x="36312" y="6799"/>
                </a:cubicBezTo>
                <a:cubicBezTo>
                  <a:pt x="35238" y="9912"/>
                  <a:pt x="33340" y="12678"/>
                  <a:pt x="30809" y="14797"/>
                </a:cubicBezTo>
                <a:lnTo>
                  <a:pt x="24738" y="19874"/>
                </a:lnTo>
                <a:lnTo>
                  <a:pt x="21228" y="19874"/>
                </a:lnTo>
                <a:lnTo>
                  <a:pt x="21228" y="18270"/>
                </a:lnTo>
                <a:cubicBezTo>
                  <a:pt x="21228" y="16593"/>
                  <a:pt x="19860" y="15224"/>
                  <a:pt x="18175" y="15224"/>
                </a:cubicBezTo>
                <a:lnTo>
                  <a:pt x="3054" y="15224"/>
                </a:lnTo>
                <a:cubicBezTo>
                  <a:pt x="1369" y="15224"/>
                  <a:pt x="0" y="16593"/>
                  <a:pt x="0" y="18270"/>
                </a:cubicBezTo>
                <a:lnTo>
                  <a:pt x="0" y="48011"/>
                </a:lnTo>
                <a:cubicBezTo>
                  <a:pt x="0" y="49696"/>
                  <a:pt x="1369" y="51065"/>
                  <a:pt x="3054" y="51065"/>
                </a:cubicBezTo>
                <a:lnTo>
                  <a:pt x="18175" y="51065"/>
                </a:lnTo>
                <a:cubicBezTo>
                  <a:pt x="19860" y="51065"/>
                  <a:pt x="21228" y="49696"/>
                  <a:pt x="21228" y="48011"/>
                </a:cubicBezTo>
                <a:lnTo>
                  <a:pt x="21228" y="45620"/>
                </a:lnTo>
                <a:lnTo>
                  <a:pt x="23142" y="45620"/>
                </a:lnTo>
                <a:lnTo>
                  <a:pt x="25047" y="46540"/>
                </a:lnTo>
                <a:cubicBezTo>
                  <a:pt x="29543" y="48718"/>
                  <a:pt x="34569" y="49866"/>
                  <a:pt x="39565" y="49866"/>
                </a:cubicBezTo>
                <a:lnTo>
                  <a:pt x="53994" y="49866"/>
                </a:lnTo>
                <a:cubicBezTo>
                  <a:pt x="56738" y="49866"/>
                  <a:pt x="58968" y="47636"/>
                  <a:pt x="58968" y="44892"/>
                </a:cubicBezTo>
                <a:cubicBezTo>
                  <a:pt x="58968" y="43847"/>
                  <a:pt x="58644" y="42875"/>
                  <a:pt x="58100" y="42081"/>
                </a:cubicBezTo>
                <a:cubicBezTo>
                  <a:pt x="59395" y="41176"/>
                  <a:pt x="60241" y="39682"/>
                  <a:pt x="60241" y="37990"/>
                </a:cubicBezTo>
                <a:cubicBezTo>
                  <a:pt x="60241" y="36945"/>
                  <a:pt x="59917" y="35974"/>
                  <a:pt x="59373" y="35179"/>
                </a:cubicBezTo>
                <a:cubicBezTo>
                  <a:pt x="60668" y="34274"/>
                  <a:pt x="61514" y="32780"/>
                  <a:pt x="61514" y="31088"/>
                </a:cubicBezTo>
                <a:cubicBezTo>
                  <a:pt x="61514" y="30043"/>
                  <a:pt x="61190" y="29072"/>
                  <a:pt x="60646" y="28277"/>
                </a:cubicBezTo>
                <a:cubicBezTo>
                  <a:pt x="61941" y="27372"/>
                  <a:pt x="62787" y="25878"/>
                  <a:pt x="62787" y="24186"/>
                </a:cubicBezTo>
                <a:cubicBezTo>
                  <a:pt x="62787" y="21442"/>
                  <a:pt x="60557" y="19205"/>
                  <a:pt x="57813" y="19205"/>
                </a:cubicBezTo>
                <a:lnTo>
                  <a:pt x="44730" y="19205"/>
                </a:lnTo>
                <a:lnTo>
                  <a:pt x="45554" y="17351"/>
                </a:lnTo>
                <a:cubicBezTo>
                  <a:pt x="46768" y="14628"/>
                  <a:pt x="47386" y="11744"/>
                  <a:pt x="47394" y="8771"/>
                </a:cubicBezTo>
                <a:cubicBezTo>
                  <a:pt x="47394" y="8771"/>
                  <a:pt x="47401" y="5136"/>
                  <a:pt x="47401" y="5122"/>
                </a:cubicBezTo>
                <a:cubicBezTo>
                  <a:pt x="47401" y="2296"/>
                  <a:pt x="45105" y="0"/>
                  <a:pt x="42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cs typeface="Arial"/>
              <a:sym typeface="Arial"/>
            </a:endParaRPr>
          </a:p>
        </p:txBody>
      </p:sp>
      <p:sp>
        <p:nvSpPr>
          <p:cNvPr id="31" name="Google Shape;272;p18">
            <a:extLst>
              <a:ext uri="{FF2B5EF4-FFF2-40B4-BE49-F238E27FC236}">
                <a16:creationId xmlns:a16="http://schemas.microsoft.com/office/drawing/2014/main" id="{48EB25F5-E078-36B5-CA1E-52C3ADB521C1}"/>
              </a:ext>
            </a:extLst>
          </p:cNvPr>
          <p:cNvSpPr/>
          <p:nvPr/>
        </p:nvSpPr>
        <p:spPr>
          <a:xfrm>
            <a:off x="488045" y="1392000"/>
            <a:ext cx="2984409" cy="2984504"/>
          </a:xfrm>
          <a:custGeom>
            <a:avLst/>
            <a:gdLst/>
            <a:ahLst/>
            <a:cxnLst/>
            <a:rect l="l" t="t" r="r" b="b"/>
            <a:pathLst>
              <a:path w="38220" h="38220" extrusionOk="0">
                <a:moveTo>
                  <a:pt x="19110" y="0"/>
                </a:moveTo>
                <a:cubicBezTo>
                  <a:pt x="8561" y="0"/>
                  <a:pt x="0" y="8561"/>
                  <a:pt x="0" y="19110"/>
                </a:cubicBezTo>
                <a:cubicBezTo>
                  <a:pt x="0" y="29659"/>
                  <a:pt x="8561" y="38219"/>
                  <a:pt x="19110" y="38219"/>
                </a:cubicBezTo>
                <a:cubicBezTo>
                  <a:pt x="29671" y="38219"/>
                  <a:pt x="38220" y="29659"/>
                  <a:pt x="38220" y="19110"/>
                </a:cubicBezTo>
                <a:cubicBezTo>
                  <a:pt x="38220" y="8561"/>
                  <a:pt x="29671" y="0"/>
                  <a:pt x="19110"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2" name="Google Shape;273;p18">
            <a:extLst>
              <a:ext uri="{FF2B5EF4-FFF2-40B4-BE49-F238E27FC236}">
                <a16:creationId xmlns:a16="http://schemas.microsoft.com/office/drawing/2014/main" id="{31FD6C10-7610-50CC-8547-825AF5567D7A}"/>
              </a:ext>
            </a:extLst>
          </p:cNvPr>
          <p:cNvSpPr/>
          <p:nvPr/>
        </p:nvSpPr>
        <p:spPr>
          <a:xfrm>
            <a:off x="768850" y="1672852"/>
            <a:ext cx="2422800" cy="2422800"/>
          </a:xfrm>
          <a:prstGeom prst="ellipse">
            <a:avLst/>
          </a:prstGeom>
          <a:gradFill>
            <a:gsLst>
              <a:gs pos="0">
                <a:srgbClr val="D9D9D9"/>
              </a:gs>
              <a:gs pos="100000">
                <a:srgbClr val="FFFFFF"/>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4" name="Google Shape;245;p18">
            <a:extLst>
              <a:ext uri="{FF2B5EF4-FFF2-40B4-BE49-F238E27FC236}">
                <a16:creationId xmlns:a16="http://schemas.microsoft.com/office/drawing/2014/main" id="{841FB4E0-28F3-63B3-168C-9A8F5581B023}"/>
              </a:ext>
            </a:extLst>
          </p:cNvPr>
          <p:cNvSpPr/>
          <p:nvPr/>
        </p:nvSpPr>
        <p:spPr>
          <a:xfrm>
            <a:off x="3120250" y="1965710"/>
            <a:ext cx="238200" cy="238200"/>
          </a:xfrm>
          <a:prstGeom prst="ellipse">
            <a:avLst/>
          </a:prstGeom>
          <a:gradFill>
            <a:gsLst>
              <a:gs pos="0">
                <a:srgbClr val="9D539B"/>
              </a:gs>
              <a:gs pos="100000">
                <a:srgbClr val="442A43"/>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5" name="Google Shape;247;p18">
            <a:extLst>
              <a:ext uri="{FF2B5EF4-FFF2-40B4-BE49-F238E27FC236}">
                <a16:creationId xmlns:a16="http://schemas.microsoft.com/office/drawing/2014/main" id="{E83E7FEF-7253-9B5D-04A5-41C793F46326}"/>
              </a:ext>
            </a:extLst>
          </p:cNvPr>
          <p:cNvSpPr/>
          <p:nvPr/>
        </p:nvSpPr>
        <p:spPr>
          <a:xfrm>
            <a:off x="3320178" y="2692881"/>
            <a:ext cx="238200" cy="238200"/>
          </a:xfrm>
          <a:prstGeom prst="ellipse">
            <a:avLst/>
          </a:prstGeom>
          <a:gradFill>
            <a:gsLst>
              <a:gs pos="0">
                <a:srgbClr val="617EAF"/>
              </a:gs>
              <a:gs pos="100000">
                <a:srgbClr val="344259"/>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6" name="Google Shape;249;p18">
            <a:extLst>
              <a:ext uri="{FF2B5EF4-FFF2-40B4-BE49-F238E27FC236}">
                <a16:creationId xmlns:a16="http://schemas.microsoft.com/office/drawing/2014/main" id="{9916CFB4-2E59-38F0-4726-E8869275FA39}"/>
              </a:ext>
            </a:extLst>
          </p:cNvPr>
          <p:cNvSpPr/>
          <p:nvPr/>
        </p:nvSpPr>
        <p:spPr>
          <a:xfrm>
            <a:off x="3170037" y="3491303"/>
            <a:ext cx="238200" cy="238200"/>
          </a:xfrm>
          <a:prstGeom prst="ellipse">
            <a:avLst/>
          </a:prstGeom>
          <a:gradFill>
            <a:gsLst>
              <a:gs pos="0">
                <a:srgbClr val="4194C4"/>
              </a:gs>
              <a:gs pos="100000">
                <a:srgbClr val="24495F"/>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7" name="Google Shape;274;p18">
            <a:extLst>
              <a:ext uri="{FF2B5EF4-FFF2-40B4-BE49-F238E27FC236}">
                <a16:creationId xmlns:a16="http://schemas.microsoft.com/office/drawing/2014/main" id="{C7B443B1-9F42-94F8-AC13-FBD5F7F6A694}"/>
              </a:ext>
            </a:extLst>
          </p:cNvPr>
          <p:cNvSpPr/>
          <p:nvPr/>
        </p:nvSpPr>
        <p:spPr>
          <a:xfrm>
            <a:off x="685450" y="1589452"/>
            <a:ext cx="2589600" cy="2589600"/>
          </a:xfrm>
          <a:prstGeom prst="blockArc">
            <a:avLst>
              <a:gd name="adj1" fmla="val 11125294"/>
              <a:gd name="adj2" fmla="val 15787580"/>
              <a:gd name="adj3" fmla="val 4061"/>
            </a:avLst>
          </a:prstGeom>
          <a:gradFill>
            <a:gsLst>
              <a:gs pos="0">
                <a:srgbClr val="B7094C"/>
              </a:gs>
              <a:gs pos="100000">
                <a:srgbClr val="892B64"/>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8" name="Google Shape;275;p18">
            <a:extLst>
              <a:ext uri="{FF2B5EF4-FFF2-40B4-BE49-F238E27FC236}">
                <a16:creationId xmlns:a16="http://schemas.microsoft.com/office/drawing/2014/main" id="{639E9E42-29FB-605A-AC6F-4AA42502FBEB}"/>
              </a:ext>
            </a:extLst>
          </p:cNvPr>
          <p:cNvSpPr/>
          <p:nvPr/>
        </p:nvSpPr>
        <p:spPr>
          <a:xfrm rot="-5400000">
            <a:off x="685450" y="1589452"/>
            <a:ext cx="2589600" cy="2589600"/>
          </a:xfrm>
          <a:prstGeom prst="blockArc">
            <a:avLst>
              <a:gd name="adj1" fmla="val 11125294"/>
              <a:gd name="adj2" fmla="val 15787580"/>
              <a:gd name="adj3" fmla="val 4061"/>
            </a:avLst>
          </a:prstGeom>
          <a:gradFill>
            <a:gsLst>
              <a:gs pos="0">
                <a:srgbClr val="892B64"/>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9" name="Google Shape;276;p18">
            <a:extLst>
              <a:ext uri="{FF2B5EF4-FFF2-40B4-BE49-F238E27FC236}">
                <a16:creationId xmlns:a16="http://schemas.microsoft.com/office/drawing/2014/main" id="{321C195D-E9A0-F76C-C98C-56D37277B9AE}"/>
              </a:ext>
            </a:extLst>
          </p:cNvPr>
          <p:cNvSpPr/>
          <p:nvPr/>
        </p:nvSpPr>
        <p:spPr>
          <a:xfrm flipH="1">
            <a:off x="685450" y="1589452"/>
            <a:ext cx="2589600" cy="2589600"/>
          </a:xfrm>
          <a:prstGeom prst="blockArc">
            <a:avLst>
              <a:gd name="adj1" fmla="val 11125294"/>
              <a:gd name="adj2" fmla="val 15787580"/>
              <a:gd name="adj3" fmla="val 4061"/>
            </a:avLst>
          </a:prstGeom>
          <a:gradFill>
            <a:gsLst>
              <a:gs pos="0">
                <a:srgbClr val="B7094C"/>
              </a:gs>
              <a:gs pos="100000">
                <a:srgbClr val="723C70"/>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0" name="Google Shape;277;p18">
            <a:extLst>
              <a:ext uri="{FF2B5EF4-FFF2-40B4-BE49-F238E27FC236}">
                <a16:creationId xmlns:a16="http://schemas.microsoft.com/office/drawing/2014/main" id="{30725313-358A-8ECD-F78A-64C98334AB5F}"/>
              </a:ext>
            </a:extLst>
          </p:cNvPr>
          <p:cNvSpPr/>
          <p:nvPr/>
        </p:nvSpPr>
        <p:spPr>
          <a:xfrm rot="5400000" flipH="1">
            <a:off x="685450" y="1589452"/>
            <a:ext cx="2589600" cy="2589600"/>
          </a:xfrm>
          <a:prstGeom prst="blockArc">
            <a:avLst>
              <a:gd name="adj1" fmla="val 11125294"/>
              <a:gd name="adj2" fmla="val 15787580"/>
              <a:gd name="adj3" fmla="val 4061"/>
            </a:avLst>
          </a:prstGeom>
          <a:gradFill>
            <a:gsLst>
              <a:gs pos="0">
                <a:srgbClr val="5C4D7D"/>
              </a:gs>
              <a:gs pos="100000">
                <a:srgbClr val="2E6F95"/>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41" name="Google Shape;278;p18">
            <a:extLst>
              <a:ext uri="{FF2B5EF4-FFF2-40B4-BE49-F238E27FC236}">
                <a16:creationId xmlns:a16="http://schemas.microsoft.com/office/drawing/2014/main" id="{DAC5BF6A-BDC1-A3FF-DAF7-21EE20CFA510}"/>
              </a:ext>
            </a:extLst>
          </p:cNvPr>
          <p:cNvGrpSpPr/>
          <p:nvPr/>
        </p:nvGrpSpPr>
        <p:grpSpPr>
          <a:xfrm>
            <a:off x="1089700" y="2811981"/>
            <a:ext cx="1781100" cy="798421"/>
            <a:chOff x="1507018" y="2582689"/>
            <a:chExt cx="1781100" cy="798421"/>
          </a:xfrm>
        </p:grpSpPr>
        <p:sp>
          <p:nvSpPr>
            <p:cNvPr id="42" name="Google Shape;279;p18">
              <a:extLst>
                <a:ext uri="{FF2B5EF4-FFF2-40B4-BE49-F238E27FC236}">
                  <a16:creationId xmlns:a16="http://schemas.microsoft.com/office/drawing/2014/main" id="{C7CD3493-F1FA-307E-E0CB-DD139AE46FF8}"/>
                </a:ext>
              </a:extLst>
            </p:cNvPr>
            <p:cNvSpPr txBox="1"/>
            <p:nvPr/>
          </p:nvSpPr>
          <p:spPr>
            <a:xfrm>
              <a:off x="1507018" y="2582689"/>
              <a:ext cx="1781100" cy="262800"/>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2000" kern="0" dirty="0">
                  <a:solidFill>
                    <a:srgbClr val="000000"/>
                  </a:solidFill>
                  <a:latin typeface="Fira Sans Extra Condensed SemiBold"/>
                  <a:ea typeface="Fira Sans Extra Condensed SemiBold"/>
                  <a:cs typeface="Fira Sans Extra Condensed SemiBold"/>
                  <a:sym typeface="Fira Sans Extra Condensed SemiBold"/>
                </a:rPr>
                <a:t>Session 2</a:t>
              </a:r>
              <a:endParaRPr sz="2000" kern="0" dirty="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3" name="Google Shape;280;p18">
              <a:extLst>
                <a:ext uri="{FF2B5EF4-FFF2-40B4-BE49-F238E27FC236}">
                  <a16:creationId xmlns:a16="http://schemas.microsoft.com/office/drawing/2014/main" id="{8DDB7BE9-EDE9-57D3-2C0E-75EB6F09A5B2}"/>
                </a:ext>
              </a:extLst>
            </p:cNvPr>
            <p:cNvSpPr txBox="1"/>
            <p:nvPr/>
          </p:nvSpPr>
          <p:spPr>
            <a:xfrm>
              <a:off x="1507018" y="2834811"/>
              <a:ext cx="1781100" cy="546300"/>
            </a:xfrm>
            <a:prstGeom prst="rect">
              <a:avLst/>
            </a:prstGeom>
            <a:noFill/>
            <a:ln>
              <a:noFill/>
            </a:ln>
          </p:spPr>
          <p:txBody>
            <a:bodyPr spcFirstLastPara="1" wrap="square" lIns="91425" tIns="91425" rIns="91425" bIns="91425" anchor="t" anchorCtr="0">
              <a:noAutofit/>
            </a:bodyPr>
            <a:lstStyle/>
            <a:p>
              <a:pPr algn="ctr" defTabSz="914400">
                <a:buClr>
                  <a:srgbClr val="000000"/>
                </a:buClr>
                <a:buFont typeface="Arial"/>
                <a:buNone/>
              </a:pPr>
              <a:r>
                <a:rPr lang="en-US" sz="1200" kern="0" dirty="0">
                  <a:solidFill>
                    <a:srgbClr val="000000"/>
                  </a:solidFill>
                  <a:latin typeface="Roboto"/>
                  <a:ea typeface="Roboto"/>
                  <a:cs typeface="Roboto"/>
                  <a:sym typeface="Roboto"/>
                </a:rPr>
                <a:t>Synthetic and other baseline covariates</a:t>
              </a:r>
              <a:endParaRPr sz="1200" kern="0" dirty="0">
                <a:solidFill>
                  <a:srgbClr val="000000"/>
                </a:solidFill>
                <a:latin typeface="Roboto"/>
                <a:ea typeface="Roboto"/>
                <a:cs typeface="Roboto"/>
                <a:sym typeface="Roboto"/>
              </a:endParaRPr>
            </a:p>
          </p:txBody>
        </p:sp>
      </p:grpSp>
      <p:grpSp>
        <p:nvGrpSpPr>
          <p:cNvPr id="44" name="Google Shape;281;p18">
            <a:extLst>
              <a:ext uri="{FF2B5EF4-FFF2-40B4-BE49-F238E27FC236}">
                <a16:creationId xmlns:a16="http://schemas.microsoft.com/office/drawing/2014/main" id="{19D6F1AB-E238-A2BA-75AA-C9152EF8A4B0}"/>
              </a:ext>
            </a:extLst>
          </p:cNvPr>
          <p:cNvGrpSpPr/>
          <p:nvPr/>
        </p:nvGrpSpPr>
        <p:grpSpPr>
          <a:xfrm>
            <a:off x="1694331" y="2158103"/>
            <a:ext cx="571838" cy="572643"/>
            <a:chOff x="2845225" y="3028075"/>
            <a:chExt cx="2129750" cy="2132750"/>
          </a:xfrm>
        </p:grpSpPr>
        <p:sp>
          <p:nvSpPr>
            <p:cNvPr id="45" name="Google Shape;282;p18">
              <a:extLst>
                <a:ext uri="{FF2B5EF4-FFF2-40B4-BE49-F238E27FC236}">
                  <a16:creationId xmlns:a16="http://schemas.microsoft.com/office/drawing/2014/main" id="{9D54DD61-3CDA-B91C-A3DA-B6C2C8A46809}"/>
                </a:ext>
              </a:extLst>
            </p:cNvPr>
            <p:cNvSpPr/>
            <p:nvPr/>
          </p:nvSpPr>
          <p:spPr>
            <a:xfrm>
              <a:off x="2845225" y="3720150"/>
              <a:ext cx="288950" cy="103250"/>
            </a:xfrm>
            <a:custGeom>
              <a:avLst/>
              <a:gdLst/>
              <a:ahLst/>
              <a:cxnLst/>
              <a:rect l="l" t="t" r="r" b="b"/>
              <a:pathLst>
                <a:path w="11558" h="4130" extrusionOk="0">
                  <a:moveTo>
                    <a:pt x="2060" y="0"/>
                  </a:moveTo>
                  <a:cubicBezTo>
                    <a:pt x="920" y="0"/>
                    <a:pt x="0" y="920"/>
                    <a:pt x="0" y="2060"/>
                  </a:cubicBezTo>
                  <a:cubicBezTo>
                    <a:pt x="0" y="3200"/>
                    <a:pt x="920" y="4129"/>
                    <a:pt x="2060" y="4129"/>
                  </a:cubicBezTo>
                  <a:lnTo>
                    <a:pt x="9488" y="4129"/>
                  </a:lnTo>
                  <a:cubicBezTo>
                    <a:pt x="10628" y="4129"/>
                    <a:pt x="11558" y="3200"/>
                    <a:pt x="11558" y="2060"/>
                  </a:cubicBezTo>
                  <a:cubicBezTo>
                    <a:pt x="11558" y="920"/>
                    <a:pt x="10628" y="0"/>
                    <a:pt x="9488" y="0"/>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6" name="Google Shape;283;p18">
              <a:extLst>
                <a:ext uri="{FF2B5EF4-FFF2-40B4-BE49-F238E27FC236}">
                  <a16:creationId xmlns:a16="http://schemas.microsoft.com/office/drawing/2014/main" id="{5CFB2FDB-607A-9FB8-3FD2-79D9B88F83E0}"/>
                </a:ext>
              </a:extLst>
            </p:cNvPr>
            <p:cNvSpPr/>
            <p:nvPr/>
          </p:nvSpPr>
          <p:spPr>
            <a:xfrm>
              <a:off x="4686025" y="3720150"/>
              <a:ext cx="288950" cy="103250"/>
            </a:xfrm>
            <a:custGeom>
              <a:avLst/>
              <a:gdLst/>
              <a:ahLst/>
              <a:cxnLst/>
              <a:rect l="l" t="t" r="r" b="b"/>
              <a:pathLst>
                <a:path w="11558" h="4130" extrusionOk="0">
                  <a:moveTo>
                    <a:pt x="2070" y="0"/>
                  </a:moveTo>
                  <a:cubicBezTo>
                    <a:pt x="930" y="0"/>
                    <a:pt x="0" y="920"/>
                    <a:pt x="0" y="2060"/>
                  </a:cubicBezTo>
                  <a:cubicBezTo>
                    <a:pt x="0" y="3200"/>
                    <a:pt x="930" y="4129"/>
                    <a:pt x="2070" y="4129"/>
                  </a:cubicBezTo>
                  <a:lnTo>
                    <a:pt x="9498" y="4129"/>
                  </a:lnTo>
                  <a:cubicBezTo>
                    <a:pt x="10638" y="4129"/>
                    <a:pt x="11558" y="3200"/>
                    <a:pt x="11558" y="2060"/>
                  </a:cubicBezTo>
                  <a:cubicBezTo>
                    <a:pt x="11558" y="920"/>
                    <a:pt x="10638" y="0"/>
                    <a:pt x="9498" y="0"/>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7" name="Google Shape;284;p18">
              <a:extLst>
                <a:ext uri="{FF2B5EF4-FFF2-40B4-BE49-F238E27FC236}">
                  <a16:creationId xmlns:a16="http://schemas.microsoft.com/office/drawing/2014/main" id="{86F6BFDB-149D-0837-C1FE-BE5B403312E9}"/>
                </a:ext>
              </a:extLst>
            </p:cNvPr>
            <p:cNvSpPr/>
            <p:nvPr/>
          </p:nvSpPr>
          <p:spPr>
            <a:xfrm>
              <a:off x="3066925" y="4371725"/>
              <a:ext cx="248200" cy="238225"/>
            </a:xfrm>
            <a:custGeom>
              <a:avLst/>
              <a:gdLst/>
              <a:ahLst/>
              <a:cxnLst/>
              <a:rect l="l" t="t" r="r" b="b"/>
              <a:pathLst>
                <a:path w="9928" h="9529" extrusionOk="0">
                  <a:moveTo>
                    <a:pt x="7665" y="1"/>
                  </a:moveTo>
                  <a:cubicBezTo>
                    <a:pt x="7136" y="1"/>
                    <a:pt x="6609" y="201"/>
                    <a:pt x="6209" y="601"/>
                  </a:cubicBezTo>
                  <a:lnTo>
                    <a:pt x="810" y="6009"/>
                  </a:lnTo>
                  <a:cubicBezTo>
                    <a:pt x="0" y="6809"/>
                    <a:pt x="0" y="8119"/>
                    <a:pt x="810" y="8929"/>
                  </a:cubicBezTo>
                  <a:cubicBezTo>
                    <a:pt x="1210" y="9329"/>
                    <a:pt x="1740" y="9529"/>
                    <a:pt x="2260" y="9529"/>
                  </a:cubicBezTo>
                  <a:cubicBezTo>
                    <a:pt x="2790" y="9529"/>
                    <a:pt x="3319" y="9329"/>
                    <a:pt x="3719" y="8929"/>
                  </a:cubicBezTo>
                  <a:lnTo>
                    <a:pt x="9128" y="3520"/>
                  </a:lnTo>
                  <a:cubicBezTo>
                    <a:pt x="9928" y="2720"/>
                    <a:pt x="9928" y="1411"/>
                    <a:pt x="9128" y="601"/>
                  </a:cubicBezTo>
                  <a:cubicBezTo>
                    <a:pt x="8723" y="201"/>
                    <a:pt x="8193" y="1"/>
                    <a:pt x="7665" y="1"/>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8" name="Google Shape;285;p18">
              <a:extLst>
                <a:ext uri="{FF2B5EF4-FFF2-40B4-BE49-F238E27FC236}">
                  <a16:creationId xmlns:a16="http://schemas.microsoft.com/office/drawing/2014/main" id="{DE5CA245-ECC9-1285-0A91-12E4CAA41E57}"/>
                </a:ext>
              </a:extLst>
            </p:cNvPr>
            <p:cNvSpPr/>
            <p:nvPr/>
          </p:nvSpPr>
          <p:spPr>
            <a:xfrm>
              <a:off x="4414350" y="3028075"/>
              <a:ext cx="244450" cy="234450"/>
            </a:xfrm>
            <a:custGeom>
              <a:avLst/>
              <a:gdLst/>
              <a:ahLst/>
              <a:cxnLst/>
              <a:rect l="l" t="t" r="r" b="b"/>
              <a:pathLst>
                <a:path w="9778" h="9378" extrusionOk="0">
                  <a:moveTo>
                    <a:pt x="7514" y="0"/>
                  </a:moveTo>
                  <a:cubicBezTo>
                    <a:pt x="6986" y="0"/>
                    <a:pt x="6459" y="200"/>
                    <a:pt x="6059" y="600"/>
                  </a:cubicBezTo>
                  <a:lnTo>
                    <a:pt x="800" y="5859"/>
                  </a:lnTo>
                  <a:cubicBezTo>
                    <a:pt x="0" y="6659"/>
                    <a:pt x="0" y="7968"/>
                    <a:pt x="800" y="8778"/>
                  </a:cubicBezTo>
                  <a:cubicBezTo>
                    <a:pt x="1210" y="9178"/>
                    <a:pt x="1730" y="9378"/>
                    <a:pt x="2260" y="9378"/>
                  </a:cubicBezTo>
                  <a:cubicBezTo>
                    <a:pt x="2789" y="9378"/>
                    <a:pt x="3319" y="9178"/>
                    <a:pt x="3719" y="8778"/>
                  </a:cubicBezTo>
                  <a:lnTo>
                    <a:pt x="8978" y="3519"/>
                  </a:lnTo>
                  <a:cubicBezTo>
                    <a:pt x="9778" y="2710"/>
                    <a:pt x="9778" y="1410"/>
                    <a:pt x="8978" y="600"/>
                  </a:cubicBezTo>
                  <a:cubicBezTo>
                    <a:pt x="8573" y="200"/>
                    <a:pt x="8043" y="0"/>
                    <a:pt x="7514" y="0"/>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9" name="Google Shape;286;p18">
              <a:extLst>
                <a:ext uri="{FF2B5EF4-FFF2-40B4-BE49-F238E27FC236}">
                  <a16:creationId xmlns:a16="http://schemas.microsoft.com/office/drawing/2014/main" id="{DF5B36CD-B9D0-8677-DF0D-C5F4AEA08EBD}"/>
                </a:ext>
              </a:extLst>
            </p:cNvPr>
            <p:cNvSpPr/>
            <p:nvPr/>
          </p:nvSpPr>
          <p:spPr>
            <a:xfrm>
              <a:off x="3161400" y="3028075"/>
              <a:ext cx="244450" cy="234450"/>
            </a:xfrm>
            <a:custGeom>
              <a:avLst/>
              <a:gdLst/>
              <a:ahLst/>
              <a:cxnLst/>
              <a:rect l="l" t="t" r="r" b="b"/>
              <a:pathLst>
                <a:path w="9778" h="9378" extrusionOk="0">
                  <a:moveTo>
                    <a:pt x="2264" y="0"/>
                  </a:moveTo>
                  <a:cubicBezTo>
                    <a:pt x="1735" y="0"/>
                    <a:pt x="1205" y="200"/>
                    <a:pt x="800" y="600"/>
                  </a:cubicBezTo>
                  <a:cubicBezTo>
                    <a:pt x="0" y="1410"/>
                    <a:pt x="0" y="2710"/>
                    <a:pt x="800" y="3519"/>
                  </a:cubicBezTo>
                  <a:lnTo>
                    <a:pt x="6059" y="8768"/>
                  </a:lnTo>
                  <a:cubicBezTo>
                    <a:pt x="6459" y="9178"/>
                    <a:pt x="6989" y="9378"/>
                    <a:pt x="7519" y="9378"/>
                  </a:cubicBezTo>
                  <a:cubicBezTo>
                    <a:pt x="8038" y="9378"/>
                    <a:pt x="8568" y="9178"/>
                    <a:pt x="8978" y="8768"/>
                  </a:cubicBezTo>
                  <a:cubicBezTo>
                    <a:pt x="9778" y="7968"/>
                    <a:pt x="9778" y="6659"/>
                    <a:pt x="8978" y="5849"/>
                  </a:cubicBezTo>
                  <a:lnTo>
                    <a:pt x="3719" y="600"/>
                  </a:lnTo>
                  <a:cubicBezTo>
                    <a:pt x="3320" y="200"/>
                    <a:pt x="2792" y="0"/>
                    <a:pt x="2264" y="0"/>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0" name="Google Shape;287;p18">
              <a:extLst>
                <a:ext uri="{FF2B5EF4-FFF2-40B4-BE49-F238E27FC236}">
                  <a16:creationId xmlns:a16="http://schemas.microsoft.com/office/drawing/2014/main" id="{903D9BEB-F1F4-6343-9EB2-281614F1B4C1}"/>
                </a:ext>
              </a:extLst>
            </p:cNvPr>
            <p:cNvSpPr/>
            <p:nvPr/>
          </p:nvSpPr>
          <p:spPr>
            <a:xfrm>
              <a:off x="4505575" y="4372225"/>
              <a:ext cx="247700" cy="237725"/>
            </a:xfrm>
            <a:custGeom>
              <a:avLst/>
              <a:gdLst/>
              <a:ahLst/>
              <a:cxnLst/>
              <a:rect l="l" t="t" r="r" b="b"/>
              <a:pathLst>
                <a:path w="9908" h="9509" extrusionOk="0">
                  <a:moveTo>
                    <a:pt x="2263" y="1"/>
                  </a:moveTo>
                  <a:cubicBezTo>
                    <a:pt x="1735" y="1"/>
                    <a:pt x="1205" y="201"/>
                    <a:pt x="800" y="601"/>
                  </a:cubicBezTo>
                  <a:cubicBezTo>
                    <a:pt x="0" y="1411"/>
                    <a:pt x="0" y="2720"/>
                    <a:pt x="800" y="3520"/>
                  </a:cubicBezTo>
                  <a:lnTo>
                    <a:pt x="6189" y="8909"/>
                  </a:lnTo>
                  <a:cubicBezTo>
                    <a:pt x="6589" y="9309"/>
                    <a:pt x="7118" y="9509"/>
                    <a:pt x="7648" y="9509"/>
                  </a:cubicBezTo>
                  <a:cubicBezTo>
                    <a:pt x="8178" y="9509"/>
                    <a:pt x="8698" y="9309"/>
                    <a:pt x="9108" y="8909"/>
                  </a:cubicBezTo>
                  <a:cubicBezTo>
                    <a:pt x="9908" y="8099"/>
                    <a:pt x="9908" y="6789"/>
                    <a:pt x="9108" y="5989"/>
                  </a:cubicBezTo>
                  <a:lnTo>
                    <a:pt x="3719" y="601"/>
                  </a:lnTo>
                  <a:cubicBezTo>
                    <a:pt x="3319" y="201"/>
                    <a:pt x="2792" y="1"/>
                    <a:pt x="2263" y="1"/>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1" name="Google Shape;288;p18">
              <a:extLst>
                <a:ext uri="{FF2B5EF4-FFF2-40B4-BE49-F238E27FC236}">
                  <a16:creationId xmlns:a16="http://schemas.microsoft.com/office/drawing/2014/main" id="{D9BC8076-EB5D-1480-D064-A2A2E35FBB7A}"/>
                </a:ext>
              </a:extLst>
            </p:cNvPr>
            <p:cNvSpPr/>
            <p:nvPr/>
          </p:nvSpPr>
          <p:spPr>
            <a:xfrm>
              <a:off x="3263125" y="3168025"/>
              <a:ext cx="1293950" cy="1992800"/>
            </a:xfrm>
            <a:custGeom>
              <a:avLst/>
              <a:gdLst/>
              <a:ahLst/>
              <a:cxnLst/>
              <a:rect l="l" t="t" r="r" b="b"/>
              <a:pathLst>
                <a:path w="51758" h="79712" extrusionOk="0">
                  <a:moveTo>
                    <a:pt x="31533" y="31183"/>
                  </a:moveTo>
                  <a:lnTo>
                    <a:pt x="28773" y="37082"/>
                  </a:lnTo>
                  <a:cubicBezTo>
                    <a:pt x="28663" y="37312"/>
                    <a:pt x="28603" y="37562"/>
                    <a:pt x="28583" y="37822"/>
                  </a:cubicBezTo>
                  <a:lnTo>
                    <a:pt x="26984" y="61926"/>
                  </a:lnTo>
                  <a:lnTo>
                    <a:pt x="24774" y="61926"/>
                  </a:lnTo>
                  <a:lnTo>
                    <a:pt x="23175" y="37822"/>
                  </a:lnTo>
                  <a:cubicBezTo>
                    <a:pt x="23155" y="37562"/>
                    <a:pt x="23095" y="37312"/>
                    <a:pt x="22985" y="37082"/>
                  </a:cubicBezTo>
                  <a:lnTo>
                    <a:pt x="20225" y="31183"/>
                  </a:lnTo>
                  <a:close/>
                  <a:moveTo>
                    <a:pt x="25884" y="4130"/>
                  </a:moveTo>
                  <a:cubicBezTo>
                    <a:pt x="37871" y="4130"/>
                    <a:pt x="47629" y="14427"/>
                    <a:pt x="47629" y="27074"/>
                  </a:cubicBezTo>
                  <a:cubicBezTo>
                    <a:pt x="47629" y="33083"/>
                    <a:pt x="45369" y="39851"/>
                    <a:pt x="41580" y="45180"/>
                  </a:cubicBezTo>
                  <a:cubicBezTo>
                    <a:pt x="37891" y="50348"/>
                    <a:pt x="35882" y="56127"/>
                    <a:pt x="35732" y="61926"/>
                  </a:cubicBezTo>
                  <a:lnTo>
                    <a:pt x="31123" y="61926"/>
                  </a:lnTo>
                  <a:lnTo>
                    <a:pt x="32682" y="38481"/>
                  </a:lnTo>
                  <a:lnTo>
                    <a:pt x="36651" y="29993"/>
                  </a:lnTo>
                  <a:cubicBezTo>
                    <a:pt x="36951" y="29354"/>
                    <a:pt x="36901" y="28604"/>
                    <a:pt x="36521" y="28014"/>
                  </a:cubicBezTo>
                  <a:cubicBezTo>
                    <a:pt x="36142" y="27414"/>
                    <a:pt x="35482" y="27054"/>
                    <a:pt x="34782" y="27054"/>
                  </a:cubicBezTo>
                  <a:lnTo>
                    <a:pt x="16986" y="27054"/>
                  </a:lnTo>
                  <a:cubicBezTo>
                    <a:pt x="16276" y="27054"/>
                    <a:pt x="15617" y="27414"/>
                    <a:pt x="15237" y="28014"/>
                  </a:cubicBezTo>
                  <a:cubicBezTo>
                    <a:pt x="14857" y="28604"/>
                    <a:pt x="14817" y="29354"/>
                    <a:pt x="15117" y="29993"/>
                  </a:cubicBezTo>
                  <a:lnTo>
                    <a:pt x="19086" y="38481"/>
                  </a:lnTo>
                  <a:lnTo>
                    <a:pt x="20635" y="61926"/>
                  </a:lnTo>
                  <a:lnTo>
                    <a:pt x="16026" y="61926"/>
                  </a:lnTo>
                  <a:cubicBezTo>
                    <a:pt x="15876" y="56127"/>
                    <a:pt x="13867" y="50348"/>
                    <a:pt x="10178" y="45180"/>
                  </a:cubicBezTo>
                  <a:cubicBezTo>
                    <a:pt x="6389" y="39851"/>
                    <a:pt x="4129" y="33083"/>
                    <a:pt x="4129" y="27074"/>
                  </a:cubicBezTo>
                  <a:cubicBezTo>
                    <a:pt x="4129" y="14427"/>
                    <a:pt x="13887" y="4130"/>
                    <a:pt x="25884" y="4130"/>
                  </a:cubicBezTo>
                  <a:close/>
                  <a:moveTo>
                    <a:pt x="35722" y="66055"/>
                  </a:moveTo>
                  <a:lnTo>
                    <a:pt x="35732" y="75582"/>
                  </a:lnTo>
                  <a:lnTo>
                    <a:pt x="16036" y="75582"/>
                  </a:lnTo>
                  <a:lnTo>
                    <a:pt x="16036" y="72883"/>
                  </a:lnTo>
                  <a:lnTo>
                    <a:pt x="25884" y="72883"/>
                  </a:lnTo>
                  <a:cubicBezTo>
                    <a:pt x="27024" y="72883"/>
                    <a:pt x="27944" y="71963"/>
                    <a:pt x="27944" y="70823"/>
                  </a:cubicBezTo>
                  <a:cubicBezTo>
                    <a:pt x="27944" y="69684"/>
                    <a:pt x="27024" y="68754"/>
                    <a:pt x="25884" y="68754"/>
                  </a:cubicBezTo>
                  <a:lnTo>
                    <a:pt x="16036" y="68754"/>
                  </a:lnTo>
                  <a:lnTo>
                    <a:pt x="16036" y="66055"/>
                  </a:lnTo>
                  <a:close/>
                  <a:moveTo>
                    <a:pt x="25884" y="1"/>
                  </a:moveTo>
                  <a:cubicBezTo>
                    <a:pt x="11608" y="1"/>
                    <a:pt x="0" y="12148"/>
                    <a:pt x="0" y="27074"/>
                  </a:cubicBezTo>
                  <a:cubicBezTo>
                    <a:pt x="0" y="34012"/>
                    <a:pt x="2490" y="41491"/>
                    <a:pt x="6819" y="47569"/>
                  </a:cubicBezTo>
                  <a:cubicBezTo>
                    <a:pt x="10148" y="52248"/>
                    <a:pt x="11907" y="57447"/>
                    <a:pt x="11907" y="62605"/>
                  </a:cubicBezTo>
                  <a:lnTo>
                    <a:pt x="11907" y="75582"/>
                  </a:lnTo>
                  <a:cubicBezTo>
                    <a:pt x="11907" y="77862"/>
                    <a:pt x="13757" y="79711"/>
                    <a:pt x="16036" y="79711"/>
                  </a:cubicBezTo>
                  <a:lnTo>
                    <a:pt x="35722" y="79711"/>
                  </a:lnTo>
                  <a:cubicBezTo>
                    <a:pt x="38001" y="79711"/>
                    <a:pt x="39851" y="77862"/>
                    <a:pt x="39851" y="75582"/>
                  </a:cubicBezTo>
                  <a:lnTo>
                    <a:pt x="39851" y="62605"/>
                  </a:lnTo>
                  <a:cubicBezTo>
                    <a:pt x="39851" y="57447"/>
                    <a:pt x="41610" y="52248"/>
                    <a:pt x="44939" y="47569"/>
                  </a:cubicBezTo>
                  <a:cubicBezTo>
                    <a:pt x="49278" y="41491"/>
                    <a:pt x="51758" y="34012"/>
                    <a:pt x="51758" y="27074"/>
                  </a:cubicBezTo>
                  <a:cubicBezTo>
                    <a:pt x="51758" y="12148"/>
                    <a:pt x="40151" y="1"/>
                    <a:pt x="25884" y="1"/>
                  </a:cubicBezTo>
                  <a:close/>
                </a:path>
              </a:pathLst>
            </a:custGeom>
            <a:solidFill>
              <a:srgbClr val="000000"/>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nvGrpSpPr>
          <p:cNvPr id="53" name="Google Shape;290;p18">
            <a:extLst>
              <a:ext uri="{FF2B5EF4-FFF2-40B4-BE49-F238E27FC236}">
                <a16:creationId xmlns:a16="http://schemas.microsoft.com/office/drawing/2014/main" id="{1B303499-B7EF-F559-0F76-3600F0C69F11}"/>
              </a:ext>
            </a:extLst>
          </p:cNvPr>
          <p:cNvGrpSpPr/>
          <p:nvPr/>
        </p:nvGrpSpPr>
        <p:grpSpPr>
          <a:xfrm>
            <a:off x="6415383" y="1067427"/>
            <a:ext cx="1890900" cy="741850"/>
            <a:chOff x="6013538" y="1063640"/>
            <a:chExt cx="1890900" cy="741850"/>
          </a:xfrm>
        </p:grpSpPr>
        <p:sp>
          <p:nvSpPr>
            <p:cNvPr id="54" name="Google Shape;291;p18">
              <a:extLst>
                <a:ext uri="{FF2B5EF4-FFF2-40B4-BE49-F238E27FC236}">
                  <a16:creationId xmlns:a16="http://schemas.microsoft.com/office/drawing/2014/main" id="{B6512F0B-17F8-D6E0-534A-A6293CADB20F}"/>
                </a:ext>
              </a:extLst>
            </p:cNvPr>
            <p:cNvSpPr txBox="1"/>
            <p:nvPr/>
          </p:nvSpPr>
          <p:spPr>
            <a:xfrm flipH="1">
              <a:off x="6013538" y="1063640"/>
              <a:ext cx="1890900" cy="2535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 sz="2000" kern="0">
                  <a:solidFill>
                    <a:srgbClr val="FFFFFF"/>
                  </a:solidFill>
                  <a:latin typeface="Fira Sans Extra Condensed SemiBold"/>
                  <a:ea typeface="Fira Sans Extra Condensed SemiBold"/>
                  <a:cs typeface="Fira Sans Extra Condensed SemiBold"/>
                  <a:sym typeface="Fira Sans Extra Condensed SemiBold"/>
                </a:rPr>
                <a:t>Venus</a:t>
              </a:r>
              <a:endParaRPr sz="2000" kern="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55" name="Google Shape;292;p18">
              <a:extLst>
                <a:ext uri="{FF2B5EF4-FFF2-40B4-BE49-F238E27FC236}">
                  <a16:creationId xmlns:a16="http://schemas.microsoft.com/office/drawing/2014/main" id="{8CA59424-C17F-62A4-6404-C741CD4CECAC}"/>
                </a:ext>
              </a:extLst>
            </p:cNvPr>
            <p:cNvSpPr txBox="1"/>
            <p:nvPr/>
          </p:nvSpPr>
          <p:spPr>
            <a:xfrm flipH="1">
              <a:off x="6013538" y="1278390"/>
              <a:ext cx="1890900" cy="527100"/>
            </a:xfrm>
            <a:prstGeom prst="rect">
              <a:avLst/>
            </a:prstGeom>
            <a:noFill/>
            <a:ln>
              <a:noFill/>
            </a:ln>
          </p:spPr>
          <p:txBody>
            <a:bodyPr spcFirstLastPara="1" wrap="square" lIns="91425" tIns="91425" rIns="91425" bIns="91425" anchor="t" anchorCtr="0">
              <a:noAutofit/>
            </a:bodyPr>
            <a:lstStyle/>
            <a:p>
              <a:pPr defTabSz="914400">
                <a:buClr>
                  <a:srgbClr val="000000"/>
                </a:buClr>
                <a:buSzPts val="1100"/>
                <a:buFont typeface="Arial"/>
                <a:buNone/>
              </a:pPr>
              <a:r>
                <a:rPr lang="en" sz="1200" kern="0" dirty="0">
                  <a:solidFill>
                    <a:srgbClr val="FFFFFF"/>
                  </a:solidFill>
                  <a:latin typeface="Roboto"/>
                  <a:ea typeface="Roboto"/>
                  <a:cs typeface="Roboto"/>
                  <a:sym typeface="Roboto"/>
                </a:rPr>
                <a:t>Die Venus ist fast so groß wie die Erde</a:t>
              </a:r>
              <a:endParaRPr sz="1200" kern="0" dirty="0">
                <a:solidFill>
                  <a:srgbClr val="FFFFFF"/>
                </a:solidFill>
                <a:latin typeface="Roboto"/>
                <a:ea typeface="Roboto"/>
                <a:cs typeface="Roboto"/>
                <a:sym typeface="Roboto"/>
              </a:endParaRPr>
            </a:p>
          </p:txBody>
        </p:sp>
      </p:grpSp>
      <p:sp>
        <p:nvSpPr>
          <p:cNvPr id="56" name="Google Shape;293;p18">
            <a:extLst>
              <a:ext uri="{FF2B5EF4-FFF2-40B4-BE49-F238E27FC236}">
                <a16:creationId xmlns:a16="http://schemas.microsoft.com/office/drawing/2014/main" id="{A7F9A2D7-3AB0-D4C2-F425-BCE893795B75}"/>
              </a:ext>
            </a:extLst>
          </p:cNvPr>
          <p:cNvSpPr/>
          <p:nvPr/>
        </p:nvSpPr>
        <p:spPr>
          <a:xfrm>
            <a:off x="6179226" y="1438124"/>
            <a:ext cx="2715900" cy="832200"/>
          </a:xfrm>
          <a:prstGeom prst="roundRect">
            <a:avLst>
              <a:gd name="adj" fmla="val 50000"/>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57" name="Google Shape;294;p18">
            <a:extLst>
              <a:ext uri="{FF2B5EF4-FFF2-40B4-BE49-F238E27FC236}">
                <a16:creationId xmlns:a16="http://schemas.microsoft.com/office/drawing/2014/main" id="{FB172A1C-D7AE-EF94-E4F4-1B01A4EF9C50}"/>
              </a:ext>
            </a:extLst>
          </p:cNvPr>
          <p:cNvGrpSpPr/>
          <p:nvPr/>
        </p:nvGrpSpPr>
        <p:grpSpPr>
          <a:xfrm>
            <a:off x="6654554" y="1481108"/>
            <a:ext cx="1890900" cy="741850"/>
            <a:chOff x="6013538" y="2008402"/>
            <a:chExt cx="1890900" cy="741850"/>
          </a:xfrm>
        </p:grpSpPr>
        <p:sp>
          <p:nvSpPr>
            <p:cNvPr id="58" name="Google Shape;295;p18">
              <a:extLst>
                <a:ext uri="{FF2B5EF4-FFF2-40B4-BE49-F238E27FC236}">
                  <a16:creationId xmlns:a16="http://schemas.microsoft.com/office/drawing/2014/main" id="{5C2C044D-1E83-6B54-3C74-04EA10ED221B}"/>
                </a:ext>
              </a:extLst>
            </p:cNvPr>
            <p:cNvSpPr txBox="1"/>
            <p:nvPr/>
          </p:nvSpPr>
          <p:spPr>
            <a:xfrm flipH="1">
              <a:off x="6013538" y="2008402"/>
              <a:ext cx="1890900" cy="2535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US" kern="0" dirty="0" err="1">
                  <a:solidFill>
                    <a:srgbClr val="FFFFFF"/>
                  </a:solidFill>
                  <a:latin typeface="Fira Sans Extra Condensed SemiBold"/>
                  <a:ea typeface="Fira Sans Extra Condensed SemiBold"/>
                  <a:cs typeface="Fira Sans Extra Condensed SemiBold"/>
                  <a:sym typeface="Fira Sans Extra Condensed SemiBold"/>
                </a:rPr>
                <a:t>BfArM</a:t>
              </a:r>
              <a:r>
                <a:rPr lang="en-US" kern="0" dirty="0">
                  <a:solidFill>
                    <a:srgbClr val="FFFFFF"/>
                  </a:solidFill>
                  <a:latin typeface="Fira Sans Extra Condensed SemiBold"/>
                  <a:ea typeface="Fira Sans Extra Condensed SemiBold"/>
                  <a:cs typeface="Fira Sans Extra Condensed SemiBold"/>
                  <a:sym typeface="Fira Sans Extra Condensed SemiBold"/>
                </a:rPr>
                <a:t>, EMA</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59" name="Google Shape;296;p18">
              <a:extLst>
                <a:ext uri="{FF2B5EF4-FFF2-40B4-BE49-F238E27FC236}">
                  <a16:creationId xmlns:a16="http://schemas.microsoft.com/office/drawing/2014/main" id="{D9A25060-B93D-550E-2F7A-30745B57BAEC}"/>
                </a:ext>
              </a:extLst>
            </p:cNvPr>
            <p:cNvSpPr txBox="1"/>
            <p:nvPr/>
          </p:nvSpPr>
          <p:spPr>
            <a:xfrm flipH="1">
              <a:off x="6013538" y="2223152"/>
              <a:ext cx="1890900" cy="527100"/>
            </a:xfrm>
            <a:prstGeom prst="rect">
              <a:avLst/>
            </a:prstGeom>
            <a:noFill/>
            <a:ln>
              <a:noFill/>
            </a:ln>
          </p:spPr>
          <p:txBody>
            <a:bodyPr spcFirstLastPara="1" wrap="square" lIns="91425" tIns="91425" rIns="91425" bIns="91425" anchor="t" anchorCtr="0">
              <a:noAutofit/>
            </a:bodyPr>
            <a:lstStyle/>
            <a:p>
              <a:pPr defTabSz="914400">
                <a:buClr>
                  <a:srgbClr val="000000"/>
                </a:buClr>
                <a:buFont typeface="Arial"/>
                <a:buNone/>
              </a:pPr>
              <a:r>
                <a:rPr lang="en-US" sz="1000" kern="0" dirty="0">
                  <a:solidFill>
                    <a:srgbClr val="FFFFFF"/>
                  </a:solidFill>
                  <a:latin typeface="Roboto"/>
                  <a:ea typeface="Roboto"/>
                  <a:cs typeface="Roboto"/>
                  <a:sym typeface="Roboto"/>
                </a:rPr>
                <a:t>Covariate Adjustment: Traditional principles and challenges by new approaches</a:t>
              </a:r>
              <a:endParaRPr sz="1000" kern="0" dirty="0">
                <a:solidFill>
                  <a:srgbClr val="FFFFFF"/>
                </a:solidFill>
                <a:latin typeface="Roboto"/>
                <a:ea typeface="Roboto"/>
                <a:cs typeface="Roboto"/>
                <a:sym typeface="Roboto"/>
              </a:endParaRPr>
            </a:p>
          </p:txBody>
        </p:sp>
      </p:grpSp>
      <p:sp>
        <p:nvSpPr>
          <p:cNvPr id="60" name="Google Shape;297;p18">
            <a:extLst>
              <a:ext uri="{FF2B5EF4-FFF2-40B4-BE49-F238E27FC236}">
                <a16:creationId xmlns:a16="http://schemas.microsoft.com/office/drawing/2014/main" id="{C1D3D4DA-2D5F-1030-E216-35624AD56172}"/>
              </a:ext>
            </a:extLst>
          </p:cNvPr>
          <p:cNvSpPr/>
          <p:nvPr/>
        </p:nvSpPr>
        <p:spPr>
          <a:xfrm>
            <a:off x="6179226" y="2407670"/>
            <a:ext cx="2715900" cy="832200"/>
          </a:xfrm>
          <a:prstGeom prst="roundRect">
            <a:avLst>
              <a:gd name="adj" fmla="val 50000"/>
            </a:avLst>
          </a:prstGeom>
          <a:gradFill>
            <a:gsLst>
              <a:gs pos="0">
                <a:srgbClr val="5C4D7D"/>
              </a:gs>
              <a:gs pos="100000">
                <a:srgbClr val="2E6F95"/>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61" name="Google Shape;298;p18">
            <a:extLst>
              <a:ext uri="{FF2B5EF4-FFF2-40B4-BE49-F238E27FC236}">
                <a16:creationId xmlns:a16="http://schemas.microsoft.com/office/drawing/2014/main" id="{B0CE89AD-3E08-291D-6116-E5823FA063FE}"/>
              </a:ext>
            </a:extLst>
          </p:cNvPr>
          <p:cNvGrpSpPr/>
          <p:nvPr/>
        </p:nvGrpSpPr>
        <p:grpSpPr>
          <a:xfrm>
            <a:off x="6654554" y="2452787"/>
            <a:ext cx="1890900" cy="741850"/>
            <a:chOff x="6013538" y="2953164"/>
            <a:chExt cx="1890900" cy="741850"/>
          </a:xfrm>
        </p:grpSpPr>
        <p:sp>
          <p:nvSpPr>
            <p:cNvPr id="62" name="Google Shape;299;p18">
              <a:extLst>
                <a:ext uri="{FF2B5EF4-FFF2-40B4-BE49-F238E27FC236}">
                  <a16:creationId xmlns:a16="http://schemas.microsoft.com/office/drawing/2014/main" id="{B7FBB0AE-A539-7A61-E50C-F40CFAAF13BE}"/>
                </a:ext>
              </a:extLst>
            </p:cNvPr>
            <p:cNvSpPr txBox="1"/>
            <p:nvPr/>
          </p:nvSpPr>
          <p:spPr>
            <a:xfrm flipH="1">
              <a:off x="6013538" y="2953164"/>
              <a:ext cx="1890900" cy="2535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US" kern="0" dirty="0">
                  <a:solidFill>
                    <a:srgbClr val="FFFFFF"/>
                  </a:solidFill>
                  <a:latin typeface="Fira Sans Extra Condensed SemiBold"/>
                  <a:ea typeface="Fira Sans Extra Condensed SemiBold"/>
                  <a:cs typeface="Fira Sans Extra Condensed SemiBold"/>
                  <a:sym typeface="Fira Sans Extra Condensed SemiBold"/>
                </a:rPr>
                <a:t>Genentech Roche</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3" name="Google Shape;300;p18">
              <a:extLst>
                <a:ext uri="{FF2B5EF4-FFF2-40B4-BE49-F238E27FC236}">
                  <a16:creationId xmlns:a16="http://schemas.microsoft.com/office/drawing/2014/main" id="{92B36938-DCF4-724E-F749-9341ABB1BA89}"/>
                </a:ext>
              </a:extLst>
            </p:cNvPr>
            <p:cNvSpPr txBox="1"/>
            <p:nvPr/>
          </p:nvSpPr>
          <p:spPr>
            <a:xfrm flipH="1">
              <a:off x="6013538" y="3167914"/>
              <a:ext cx="1890900" cy="527100"/>
            </a:xfrm>
            <a:prstGeom prst="rect">
              <a:avLst/>
            </a:prstGeom>
            <a:noFill/>
            <a:ln>
              <a:noFill/>
            </a:ln>
          </p:spPr>
          <p:txBody>
            <a:bodyPr spcFirstLastPara="1" wrap="square" lIns="91425" tIns="91425" rIns="91425" bIns="91425" anchor="t" anchorCtr="0">
              <a:noAutofit/>
            </a:bodyPr>
            <a:lstStyle/>
            <a:p>
              <a:pPr defTabSz="914400">
                <a:buClr>
                  <a:srgbClr val="000000"/>
                </a:buClr>
                <a:buFont typeface="Arial"/>
                <a:buNone/>
              </a:pPr>
              <a:r>
                <a:rPr lang="en-US" sz="1000" kern="0" dirty="0">
                  <a:solidFill>
                    <a:srgbClr val="FFFFFF"/>
                  </a:solidFill>
                  <a:latin typeface="Roboto"/>
                  <a:ea typeface="Roboto"/>
                  <a:cs typeface="Roboto"/>
                  <a:sym typeface="Roboto"/>
                </a:rPr>
                <a:t>Strategic considerations and value of covariate adjustment</a:t>
              </a:r>
              <a:endParaRPr sz="1000" kern="0" dirty="0">
                <a:solidFill>
                  <a:srgbClr val="FFFFFF"/>
                </a:solidFill>
                <a:latin typeface="Roboto"/>
                <a:ea typeface="Roboto"/>
                <a:cs typeface="Roboto"/>
                <a:sym typeface="Roboto"/>
              </a:endParaRPr>
            </a:p>
          </p:txBody>
        </p:sp>
      </p:grpSp>
      <p:sp>
        <p:nvSpPr>
          <p:cNvPr id="64" name="Google Shape;301;p18">
            <a:extLst>
              <a:ext uri="{FF2B5EF4-FFF2-40B4-BE49-F238E27FC236}">
                <a16:creationId xmlns:a16="http://schemas.microsoft.com/office/drawing/2014/main" id="{BF74F02C-8498-489B-0070-D64504DB3B61}"/>
              </a:ext>
            </a:extLst>
          </p:cNvPr>
          <p:cNvSpPr/>
          <p:nvPr/>
        </p:nvSpPr>
        <p:spPr>
          <a:xfrm>
            <a:off x="6179226" y="3377216"/>
            <a:ext cx="2715900" cy="832200"/>
          </a:xfrm>
          <a:prstGeom prst="roundRect">
            <a:avLst>
              <a:gd name="adj" fmla="val 50000"/>
            </a:avLst>
          </a:prstGeom>
          <a:gradFill>
            <a:gsLst>
              <a:gs pos="0">
                <a:srgbClr val="2E6F95"/>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65" name="Google Shape;302;p18">
            <a:extLst>
              <a:ext uri="{FF2B5EF4-FFF2-40B4-BE49-F238E27FC236}">
                <a16:creationId xmlns:a16="http://schemas.microsoft.com/office/drawing/2014/main" id="{228E9273-4709-AEEF-355A-9D032F07933D}"/>
              </a:ext>
            </a:extLst>
          </p:cNvPr>
          <p:cNvGrpSpPr/>
          <p:nvPr/>
        </p:nvGrpSpPr>
        <p:grpSpPr>
          <a:xfrm>
            <a:off x="6654554" y="3424466"/>
            <a:ext cx="1890900" cy="741850"/>
            <a:chOff x="6013538" y="3897926"/>
            <a:chExt cx="1890900" cy="741850"/>
          </a:xfrm>
        </p:grpSpPr>
        <p:sp>
          <p:nvSpPr>
            <p:cNvPr id="66" name="Google Shape;303;p18">
              <a:extLst>
                <a:ext uri="{FF2B5EF4-FFF2-40B4-BE49-F238E27FC236}">
                  <a16:creationId xmlns:a16="http://schemas.microsoft.com/office/drawing/2014/main" id="{499EDE4F-526F-B254-2C99-EA18F0A6E9D4}"/>
                </a:ext>
              </a:extLst>
            </p:cNvPr>
            <p:cNvSpPr txBox="1"/>
            <p:nvPr/>
          </p:nvSpPr>
          <p:spPr>
            <a:xfrm>
              <a:off x="6013538" y="3897926"/>
              <a:ext cx="1890900" cy="2535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US" kern="0" dirty="0">
                  <a:solidFill>
                    <a:srgbClr val="FFFFFF"/>
                  </a:solidFill>
                  <a:latin typeface="Fira Sans Extra Condensed SemiBold"/>
                  <a:ea typeface="Fira Sans Extra Condensed SemiBold"/>
                  <a:cs typeface="Fira Sans Extra Condensed SemiBold"/>
                  <a:sym typeface="Fira Sans Extra Condensed SemiBold"/>
                </a:rPr>
                <a:t>FDA</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7" name="Google Shape;304;p18">
              <a:extLst>
                <a:ext uri="{FF2B5EF4-FFF2-40B4-BE49-F238E27FC236}">
                  <a16:creationId xmlns:a16="http://schemas.microsoft.com/office/drawing/2014/main" id="{69162479-BC9F-9E8E-61B3-00FFDC02D70F}"/>
                </a:ext>
              </a:extLst>
            </p:cNvPr>
            <p:cNvSpPr txBox="1"/>
            <p:nvPr/>
          </p:nvSpPr>
          <p:spPr>
            <a:xfrm>
              <a:off x="6013538" y="4112676"/>
              <a:ext cx="1890900" cy="527100"/>
            </a:xfrm>
            <a:prstGeom prst="rect">
              <a:avLst/>
            </a:prstGeom>
            <a:noFill/>
            <a:ln>
              <a:noFill/>
            </a:ln>
          </p:spPr>
          <p:txBody>
            <a:bodyPr spcFirstLastPara="1" wrap="square" lIns="91425" tIns="91425" rIns="91425" bIns="91425" anchor="t" anchorCtr="0">
              <a:noAutofit/>
            </a:bodyPr>
            <a:lstStyle/>
            <a:p>
              <a:pPr defTabSz="914400">
                <a:buClr>
                  <a:srgbClr val="000000"/>
                </a:buClr>
                <a:buFont typeface="Arial"/>
                <a:buNone/>
              </a:pPr>
              <a:r>
                <a:rPr lang="en-US" sz="1050" kern="0" dirty="0">
                  <a:solidFill>
                    <a:srgbClr val="FFFFFF"/>
                  </a:solidFill>
                  <a:latin typeface="Roboto"/>
                  <a:ea typeface="Roboto"/>
                  <a:cs typeface="Roboto"/>
                  <a:sym typeface="Roboto"/>
                </a:rPr>
                <a:t>Adjusting for covariates in randomized clinical trials for drugs and biological products</a:t>
              </a:r>
              <a:endParaRPr sz="1050" kern="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06547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A3B9C-A868-83B4-6A94-A21945473C1E}"/>
              </a:ext>
            </a:extLst>
          </p:cNvPr>
          <p:cNvSpPr>
            <a:spLocks noGrp="1"/>
          </p:cNvSpPr>
          <p:nvPr>
            <p:ph idx="1"/>
          </p:nvPr>
        </p:nvSpPr>
        <p:spPr>
          <a:xfrm>
            <a:off x="618887" y="1186815"/>
            <a:ext cx="7886700" cy="2941082"/>
          </a:xfrm>
        </p:spPr>
        <p:txBody>
          <a:bodyPr>
            <a:normAutofit/>
          </a:bodyPr>
          <a:lstStyle/>
          <a:p>
            <a:r>
              <a:rPr lang="en-US" b="1" dirty="0"/>
              <a:t>Andreas Brandt (</a:t>
            </a:r>
            <a:r>
              <a:rPr lang="en-US" b="1" dirty="0" err="1"/>
              <a:t>BfArM</a:t>
            </a:r>
            <a:r>
              <a:rPr lang="en-US" b="1" dirty="0"/>
              <a:t>, EMA): Covariate Adjustment: Traditional Principles and Challenges by New Approaches</a:t>
            </a:r>
          </a:p>
          <a:p>
            <a:pPr lvl="1"/>
            <a:r>
              <a:rPr lang="en-US" b="1" dirty="0"/>
              <a:t>Topic</a:t>
            </a:r>
            <a:r>
              <a:rPr lang="en-US" dirty="0"/>
              <a:t>: Explored traditional principles of covariate adjustment and the challenges introduced by newer approaches, such as machine learning (ML).</a:t>
            </a:r>
          </a:p>
          <a:p>
            <a:pPr lvl="1"/>
            <a:r>
              <a:rPr lang="en-US" b="1" dirty="0"/>
              <a:t>Prognostic Covariate Adjustment (PROCOVA)</a:t>
            </a:r>
            <a:endParaRPr lang="en-US" dirty="0"/>
          </a:p>
        </p:txBody>
      </p:sp>
      <p:sp>
        <p:nvSpPr>
          <p:cNvPr id="5" name="Title 4">
            <a:extLst>
              <a:ext uri="{FF2B5EF4-FFF2-40B4-BE49-F238E27FC236}">
                <a16:creationId xmlns:a16="http://schemas.microsoft.com/office/drawing/2014/main" id="{8DE826C8-CEDE-0136-8464-D5EBAC82000F}"/>
              </a:ext>
            </a:extLst>
          </p:cNvPr>
          <p:cNvSpPr>
            <a:spLocks noGrp="1"/>
          </p:cNvSpPr>
          <p:nvPr>
            <p:ph type="title"/>
          </p:nvPr>
        </p:nvSpPr>
        <p:spPr/>
        <p:txBody>
          <a:bodyPr/>
          <a:lstStyle/>
          <a:p>
            <a:r>
              <a:rPr lang="en-US" dirty="0"/>
              <a:t>Session 2 </a:t>
            </a:r>
            <a:r>
              <a:rPr lang="en-GB" dirty="0"/>
              <a:t>–</a:t>
            </a:r>
            <a:r>
              <a:rPr lang="en-US" dirty="0"/>
              <a:t> Synthetic and Other Baseline Covariates</a:t>
            </a:r>
          </a:p>
        </p:txBody>
      </p:sp>
      <p:sp>
        <p:nvSpPr>
          <p:cNvPr id="6" name="Title 1">
            <a:extLst>
              <a:ext uri="{FF2B5EF4-FFF2-40B4-BE49-F238E27FC236}">
                <a16:creationId xmlns:a16="http://schemas.microsoft.com/office/drawing/2014/main" id="{74F0EE52-ABBF-0BB6-1C98-250F45994766}"/>
              </a:ext>
            </a:extLst>
          </p:cNvPr>
          <p:cNvSpPr txBox="1">
            <a:spLocks/>
          </p:cNvSpPr>
          <p:nvPr/>
        </p:nvSpPr>
        <p:spPr>
          <a:xfrm>
            <a:off x="618887" y="187077"/>
            <a:ext cx="8229600" cy="707886"/>
          </a:xfrm>
          <a:prstGeom prst="rect">
            <a:avLst/>
          </a:prstGeom>
        </p:spPr>
        <p:txBody>
          <a:bodyPr vert="horz" lIns="0" tIns="45720" rIns="91440" bIns="45720" rtlCol="0" anchor="ctr">
            <a:noAutofit/>
          </a:bodyPr>
          <a:lstStyle>
            <a:lvl1pPr algn="l" defTabSz="914400" rtl="0" eaLnBrk="1" latinLnBrk="0" hangingPunct="1">
              <a:lnSpc>
                <a:spcPct val="95000"/>
              </a:lnSpc>
              <a:spcBef>
                <a:spcPct val="0"/>
              </a:spcBef>
              <a:buNone/>
              <a:defRPr sz="2000" b="1" kern="1200">
                <a:solidFill>
                  <a:schemeClr val="bg1"/>
                </a:solidFill>
                <a:latin typeface="+mj-lt"/>
                <a:ea typeface="+mj-ea"/>
                <a:cs typeface="+mj-cs"/>
              </a:defRPr>
            </a:lvl1pPr>
          </a:lstStyle>
          <a:p>
            <a:endParaRPr lang="en-US" dirty="0"/>
          </a:p>
        </p:txBody>
      </p:sp>
    </p:spTree>
    <p:extLst>
      <p:ext uri="{BB962C8B-B14F-4D97-AF65-F5344CB8AC3E}">
        <p14:creationId xmlns:p14="http://schemas.microsoft.com/office/powerpoint/2010/main" val="1298515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A3B9C-A868-83B4-6A94-A21945473C1E}"/>
              </a:ext>
            </a:extLst>
          </p:cNvPr>
          <p:cNvSpPr>
            <a:spLocks noGrp="1"/>
          </p:cNvSpPr>
          <p:nvPr>
            <p:ph idx="1"/>
          </p:nvPr>
        </p:nvSpPr>
        <p:spPr>
          <a:xfrm>
            <a:off x="618887" y="1186815"/>
            <a:ext cx="7886700" cy="2941082"/>
          </a:xfrm>
        </p:spPr>
        <p:txBody>
          <a:bodyPr>
            <a:normAutofit/>
          </a:bodyPr>
          <a:lstStyle/>
          <a:p>
            <a:r>
              <a:rPr lang="en-US" b="1" dirty="0"/>
              <a:t>Courtney Schiffman (Genentech Roche): Strategic Considerations and Value of Covariate Adjustment</a:t>
            </a:r>
          </a:p>
          <a:p>
            <a:pPr lvl="1"/>
            <a:r>
              <a:rPr lang="en-US" b="1" dirty="0"/>
              <a:t>Topic</a:t>
            </a:r>
            <a:r>
              <a:rPr lang="en-US" dirty="0"/>
              <a:t>: Focused on the strategic importance and value of covariate adjustment in enhancing the robustness and efficiency of clinical trial analyses.</a:t>
            </a:r>
          </a:p>
          <a:p>
            <a:pPr lvl="1"/>
            <a:r>
              <a:rPr lang="en-US" b="1" dirty="0"/>
              <a:t>Marginal Average Treatment Effects &amp; Super Covariate</a:t>
            </a:r>
            <a:endParaRPr lang="en-US" dirty="0"/>
          </a:p>
        </p:txBody>
      </p:sp>
      <p:sp>
        <p:nvSpPr>
          <p:cNvPr id="5" name="Title 4">
            <a:extLst>
              <a:ext uri="{FF2B5EF4-FFF2-40B4-BE49-F238E27FC236}">
                <a16:creationId xmlns:a16="http://schemas.microsoft.com/office/drawing/2014/main" id="{8DE826C8-CEDE-0136-8464-D5EBAC82000F}"/>
              </a:ext>
            </a:extLst>
          </p:cNvPr>
          <p:cNvSpPr>
            <a:spLocks noGrp="1"/>
          </p:cNvSpPr>
          <p:nvPr>
            <p:ph type="title"/>
          </p:nvPr>
        </p:nvSpPr>
        <p:spPr/>
        <p:txBody>
          <a:bodyPr/>
          <a:lstStyle/>
          <a:p>
            <a:r>
              <a:rPr lang="en-US" dirty="0"/>
              <a:t>Session 2 </a:t>
            </a:r>
            <a:r>
              <a:rPr lang="en-GB" dirty="0"/>
              <a:t>–</a:t>
            </a:r>
            <a:r>
              <a:rPr lang="en-US" dirty="0"/>
              <a:t> Synthetic and Other Baseline Covariates</a:t>
            </a:r>
          </a:p>
        </p:txBody>
      </p:sp>
      <p:sp>
        <p:nvSpPr>
          <p:cNvPr id="6" name="Title 1">
            <a:extLst>
              <a:ext uri="{FF2B5EF4-FFF2-40B4-BE49-F238E27FC236}">
                <a16:creationId xmlns:a16="http://schemas.microsoft.com/office/drawing/2014/main" id="{74F0EE52-ABBF-0BB6-1C98-250F45994766}"/>
              </a:ext>
            </a:extLst>
          </p:cNvPr>
          <p:cNvSpPr txBox="1">
            <a:spLocks/>
          </p:cNvSpPr>
          <p:nvPr/>
        </p:nvSpPr>
        <p:spPr>
          <a:xfrm>
            <a:off x="618887" y="187077"/>
            <a:ext cx="8229600" cy="707886"/>
          </a:xfrm>
          <a:prstGeom prst="rect">
            <a:avLst/>
          </a:prstGeom>
        </p:spPr>
        <p:txBody>
          <a:bodyPr vert="horz" lIns="0" tIns="45720" rIns="91440" bIns="45720" rtlCol="0" anchor="ctr">
            <a:noAutofit/>
          </a:bodyPr>
          <a:lstStyle>
            <a:lvl1pPr algn="l" defTabSz="914400" rtl="0" eaLnBrk="1" latinLnBrk="0" hangingPunct="1">
              <a:lnSpc>
                <a:spcPct val="95000"/>
              </a:lnSpc>
              <a:spcBef>
                <a:spcPct val="0"/>
              </a:spcBef>
              <a:buNone/>
              <a:defRPr sz="2000" b="1" kern="1200">
                <a:solidFill>
                  <a:schemeClr val="bg1"/>
                </a:solidFill>
                <a:latin typeface="+mj-lt"/>
                <a:ea typeface="+mj-ea"/>
                <a:cs typeface="+mj-cs"/>
              </a:defRPr>
            </a:lvl1pPr>
          </a:lstStyle>
          <a:p>
            <a:endParaRPr lang="en-US" dirty="0"/>
          </a:p>
        </p:txBody>
      </p:sp>
    </p:spTree>
    <p:extLst>
      <p:ext uri="{BB962C8B-B14F-4D97-AF65-F5344CB8AC3E}">
        <p14:creationId xmlns:p14="http://schemas.microsoft.com/office/powerpoint/2010/main" val="3519461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A3B9C-A868-83B4-6A94-A21945473C1E}"/>
              </a:ext>
            </a:extLst>
          </p:cNvPr>
          <p:cNvSpPr>
            <a:spLocks noGrp="1"/>
          </p:cNvSpPr>
          <p:nvPr>
            <p:ph idx="1"/>
          </p:nvPr>
        </p:nvSpPr>
        <p:spPr>
          <a:xfrm>
            <a:off x="618887" y="1186815"/>
            <a:ext cx="7886700" cy="2941082"/>
          </a:xfrm>
        </p:spPr>
        <p:txBody>
          <a:bodyPr>
            <a:normAutofit/>
          </a:bodyPr>
          <a:lstStyle/>
          <a:p>
            <a:r>
              <a:rPr lang="en-US" b="1" dirty="0"/>
              <a:t>Daniel Rubin (FDA/CDER/OTS/OB/DBIV): Adjusting for Covariates in Randomized Clinical Trials for Drugs and Biological Products</a:t>
            </a:r>
          </a:p>
          <a:p>
            <a:pPr lvl="1"/>
            <a:r>
              <a:rPr lang="en-US" b="1" dirty="0"/>
              <a:t>Topic</a:t>
            </a:r>
            <a:r>
              <a:rPr lang="en-US" dirty="0"/>
              <a:t>: Provided an overview of the final FDA guidance on covariate adjustment issued in May 2023, covering practical and regulatory considerations.</a:t>
            </a:r>
          </a:p>
          <a:p>
            <a:pPr lvl="1"/>
            <a:r>
              <a:rPr lang="en-US" b="1" dirty="0"/>
              <a:t>Machine Learning &amp; Prognostic Indexes</a:t>
            </a:r>
            <a:endParaRPr lang="en-US" dirty="0"/>
          </a:p>
        </p:txBody>
      </p:sp>
      <p:sp>
        <p:nvSpPr>
          <p:cNvPr id="5" name="Title 4">
            <a:extLst>
              <a:ext uri="{FF2B5EF4-FFF2-40B4-BE49-F238E27FC236}">
                <a16:creationId xmlns:a16="http://schemas.microsoft.com/office/drawing/2014/main" id="{8DE826C8-CEDE-0136-8464-D5EBAC82000F}"/>
              </a:ext>
            </a:extLst>
          </p:cNvPr>
          <p:cNvSpPr>
            <a:spLocks noGrp="1"/>
          </p:cNvSpPr>
          <p:nvPr>
            <p:ph type="title"/>
          </p:nvPr>
        </p:nvSpPr>
        <p:spPr/>
        <p:txBody>
          <a:bodyPr/>
          <a:lstStyle/>
          <a:p>
            <a:r>
              <a:rPr lang="en-US" dirty="0"/>
              <a:t>Session 2 </a:t>
            </a:r>
            <a:r>
              <a:rPr lang="en-GB" dirty="0"/>
              <a:t>–</a:t>
            </a:r>
            <a:r>
              <a:rPr lang="en-US" dirty="0"/>
              <a:t> Synthetic and Other Baseline Covariates</a:t>
            </a:r>
          </a:p>
        </p:txBody>
      </p:sp>
      <p:sp>
        <p:nvSpPr>
          <p:cNvPr id="6" name="Title 1">
            <a:extLst>
              <a:ext uri="{FF2B5EF4-FFF2-40B4-BE49-F238E27FC236}">
                <a16:creationId xmlns:a16="http://schemas.microsoft.com/office/drawing/2014/main" id="{74F0EE52-ABBF-0BB6-1C98-250F45994766}"/>
              </a:ext>
            </a:extLst>
          </p:cNvPr>
          <p:cNvSpPr txBox="1">
            <a:spLocks/>
          </p:cNvSpPr>
          <p:nvPr/>
        </p:nvSpPr>
        <p:spPr>
          <a:xfrm>
            <a:off x="618887" y="187077"/>
            <a:ext cx="8229600" cy="707886"/>
          </a:xfrm>
          <a:prstGeom prst="rect">
            <a:avLst/>
          </a:prstGeom>
        </p:spPr>
        <p:txBody>
          <a:bodyPr vert="horz" lIns="0" tIns="45720" rIns="91440" bIns="45720" rtlCol="0" anchor="ctr">
            <a:noAutofit/>
          </a:bodyPr>
          <a:lstStyle>
            <a:lvl1pPr algn="l" defTabSz="914400" rtl="0" eaLnBrk="1" latinLnBrk="0" hangingPunct="1">
              <a:lnSpc>
                <a:spcPct val="95000"/>
              </a:lnSpc>
              <a:spcBef>
                <a:spcPct val="0"/>
              </a:spcBef>
              <a:buNone/>
              <a:defRPr sz="2000" b="1" kern="1200">
                <a:solidFill>
                  <a:schemeClr val="bg1"/>
                </a:solidFill>
                <a:latin typeface="+mj-lt"/>
                <a:ea typeface="+mj-ea"/>
                <a:cs typeface="+mj-cs"/>
              </a:defRPr>
            </a:lvl1pPr>
          </a:lstStyle>
          <a:p>
            <a:endParaRPr lang="en-US" dirty="0"/>
          </a:p>
        </p:txBody>
      </p:sp>
    </p:spTree>
    <p:extLst>
      <p:ext uri="{BB962C8B-B14F-4D97-AF65-F5344CB8AC3E}">
        <p14:creationId xmlns:p14="http://schemas.microsoft.com/office/powerpoint/2010/main" val="371542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AED3-5AD0-F94E-EA56-9EEBAD59A23F}"/>
              </a:ext>
            </a:extLst>
          </p:cNvPr>
          <p:cNvSpPr>
            <a:spLocks noGrp="1"/>
          </p:cNvSpPr>
          <p:nvPr>
            <p:ph type="title"/>
          </p:nvPr>
        </p:nvSpPr>
        <p:spPr/>
        <p:txBody>
          <a:bodyPr/>
          <a:lstStyle/>
          <a:p>
            <a:r>
              <a:rPr lang="en-US" dirty="0"/>
              <a:t>Session 3: Complex innovative trials for regulatory decision-making</a:t>
            </a:r>
          </a:p>
        </p:txBody>
      </p:sp>
      <p:sp>
        <p:nvSpPr>
          <p:cNvPr id="3" name="Slide Number Placeholder 2">
            <a:extLst>
              <a:ext uri="{FF2B5EF4-FFF2-40B4-BE49-F238E27FC236}">
                <a16:creationId xmlns:a16="http://schemas.microsoft.com/office/drawing/2014/main" id="{C606BEC5-781C-A6AA-36F9-4D87B13E4F0F}"/>
              </a:ext>
            </a:extLst>
          </p:cNvPr>
          <p:cNvSpPr>
            <a:spLocks noGrp="1"/>
          </p:cNvSpPr>
          <p:nvPr>
            <p:ph type="sldNum" sz="quarter" idx="12"/>
          </p:nvPr>
        </p:nvSpPr>
        <p:spPr/>
        <p:txBody>
          <a:bodyPr/>
          <a:lstStyle/>
          <a:p>
            <a:fld id="{9006A104-EB2E-4D2A-BC7D-4B0E21063193}" type="slidenum">
              <a:rPr lang="en-GB" smtClean="0"/>
              <a:t>14</a:t>
            </a:fld>
            <a:endParaRPr lang="en-GB" dirty="0"/>
          </a:p>
        </p:txBody>
      </p:sp>
      <p:cxnSp>
        <p:nvCxnSpPr>
          <p:cNvPr id="4" name="Google Shape;945;p29">
            <a:extLst>
              <a:ext uri="{FF2B5EF4-FFF2-40B4-BE49-F238E27FC236}">
                <a16:creationId xmlns:a16="http://schemas.microsoft.com/office/drawing/2014/main" id="{2FD7475E-49D2-3355-85C2-24C7A368E2C2}"/>
              </a:ext>
            </a:extLst>
          </p:cNvPr>
          <p:cNvCxnSpPr>
            <a:stCxn id="26" idx="1"/>
            <a:endCxn id="30" idx="4"/>
          </p:cNvCxnSpPr>
          <p:nvPr/>
        </p:nvCxnSpPr>
        <p:spPr>
          <a:xfrm rot="10800000">
            <a:off x="2558850" y="4204225"/>
            <a:ext cx="305100" cy="317400"/>
          </a:xfrm>
          <a:prstGeom prst="bentConnector2">
            <a:avLst/>
          </a:prstGeom>
          <a:noFill/>
          <a:ln w="19050" cap="flat" cmpd="sng">
            <a:solidFill>
              <a:srgbClr val="000000"/>
            </a:solidFill>
            <a:prstDash val="solid"/>
            <a:round/>
            <a:headEnd type="oval" w="med" len="med"/>
            <a:tailEnd type="none" w="med" len="med"/>
          </a:ln>
        </p:spPr>
      </p:cxnSp>
      <p:cxnSp>
        <p:nvCxnSpPr>
          <p:cNvPr id="5" name="Google Shape;948;p29">
            <a:extLst>
              <a:ext uri="{FF2B5EF4-FFF2-40B4-BE49-F238E27FC236}">
                <a16:creationId xmlns:a16="http://schemas.microsoft.com/office/drawing/2014/main" id="{77080201-4273-1E26-2307-7637D9191470}"/>
              </a:ext>
            </a:extLst>
          </p:cNvPr>
          <p:cNvCxnSpPr>
            <a:stCxn id="26" idx="3"/>
            <a:endCxn id="35" idx="4"/>
          </p:cNvCxnSpPr>
          <p:nvPr/>
        </p:nvCxnSpPr>
        <p:spPr>
          <a:xfrm rot="10800000" flipH="1">
            <a:off x="6280050" y="4204225"/>
            <a:ext cx="305100" cy="317400"/>
          </a:xfrm>
          <a:prstGeom prst="bentConnector2">
            <a:avLst/>
          </a:prstGeom>
          <a:noFill/>
          <a:ln w="19050" cap="flat" cmpd="sng">
            <a:solidFill>
              <a:srgbClr val="000000"/>
            </a:solidFill>
            <a:prstDash val="solid"/>
            <a:round/>
            <a:headEnd type="oval" w="med" len="med"/>
            <a:tailEnd type="none" w="med" len="med"/>
          </a:ln>
        </p:spPr>
      </p:cxnSp>
      <p:cxnSp>
        <p:nvCxnSpPr>
          <p:cNvPr id="6" name="Google Shape;950;p29">
            <a:extLst>
              <a:ext uri="{FF2B5EF4-FFF2-40B4-BE49-F238E27FC236}">
                <a16:creationId xmlns:a16="http://schemas.microsoft.com/office/drawing/2014/main" id="{49C741C6-EB4F-B118-C0EE-531631757577}"/>
              </a:ext>
            </a:extLst>
          </p:cNvPr>
          <p:cNvCxnSpPr>
            <a:stCxn id="24" idx="1"/>
            <a:endCxn id="41" idx="0"/>
          </p:cNvCxnSpPr>
          <p:nvPr/>
        </p:nvCxnSpPr>
        <p:spPr>
          <a:xfrm flipH="1">
            <a:off x="2556150" y="1197400"/>
            <a:ext cx="307800" cy="283800"/>
          </a:xfrm>
          <a:prstGeom prst="bentConnector2">
            <a:avLst/>
          </a:prstGeom>
          <a:noFill/>
          <a:ln w="19050" cap="flat" cmpd="sng">
            <a:solidFill>
              <a:srgbClr val="000000"/>
            </a:solidFill>
            <a:prstDash val="solid"/>
            <a:round/>
            <a:headEnd type="oval" w="med" len="med"/>
            <a:tailEnd type="none" w="med" len="med"/>
          </a:ln>
        </p:spPr>
      </p:cxnSp>
      <p:cxnSp>
        <p:nvCxnSpPr>
          <p:cNvPr id="7" name="Google Shape;953;p29">
            <a:extLst>
              <a:ext uri="{FF2B5EF4-FFF2-40B4-BE49-F238E27FC236}">
                <a16:creationId xmlns:a16="http://schemas.microsoft.com/office/drawing/2014/main" id="{682A1421-340D-FE02-1E35-47E08A086D58}"/>
              </a:ext>
            </a:extLst>
          </p:cNvPr>
          <p:cNvCxnSpPr>
            <a:stCxn id="24" idx="3"/>
            <a:endCxn id="46" idx="0"/>
          </p:cNvCxnSpPr>
          <p:nvPr/>
        </p:nvCxnSpPr>
        <p:spPr>
          <a:xfrm>
            <a:off x="6280050" y="1197400"/>
            <a:ext cx="302700" cy="283800"/>
          </a:xfrm>
          <a:prstGeom prst="bentConnector2">
            <a:avLst/>
          </a:prstGeom>
          <a:noFill/>
          <a:ln w="19050" cap="flat" cmpd="sng">
            <a:solidFill>
              <a:srgbClr val="000000"/>
            </a:solidFill>
            <a:prstDash val="solid"/>
            <a:round/>
            <a:headEnd type="oval" w="med" len="med"/>
            <a:tailEnd type="none" w="med" len="med"/>
          </a:ln>
        </p:spPr>
      </p:cxnSp>
      <p:cxnSp>
        <p:nvCxnSpPr>
          <p:cNvPr id="8" name="Google Shape;955;p29">
            <a:extLst>
              <a:ext uri="{FF2B5EF4-FFF2-40B4-BE49-F238E27FC236}">
                <a16:creationId xmlns:a16="http://schemas.microsoft.com/office/drawing/2014/main" id="{4482DB11-BBFA-B50E-A3DB-270244373B3C}"/>
              </a:ext>
            </a:extLst>
          </p:cNvPr>
          <p:cNvCxnSpPr>
            <a:stCxn id="35" idx="0"/>
            <a:endCxn id="46" idx="4"/>
          </p:cNvCxnSpPr>
          <p:nvPr/>
        </p:nvCxnSpPr>
        <p:spPr>
          <a:xfrm rot="10800000">
            <a:off x="6582872" y="2032446"/>
            <a:ext cx="2400" cy="1620600"/>
          </a:xfrm>
          <a:prstGeom prst="straightConnector1">
            <a:avLst/>
          </a:prstGeom>
          <a:noFill/>
          <a:ln w="19050" cap="flat" cmpd="sng">
            <a:solidFill>
              <a:srgbClr val="000000"/>
            </a:solidFill>
            <a:prstDash val="solid"/>
            <a:round/>
            <a:headEnd type="none" w="med" len="med"/>
            <a:tailEnd type="none" w="med" len="med"/>
          </a:ln>
        </p:spPr>
      </p:cxnSp>
      <p:cxnSp>
        <p:nvCxnSpPr>
          <p:cNvPr id="9" name="Google Shape;956;p29">
            <a:extLst>
              <a:ext uri="{FF2B5EF4-FFF2-40B4-BE49-F238E27FC236}">
                <a16:creationId xmlns:a16="http://schemas.microsoft.com/office/drawing/2014/main" id="{FD44AA0C-D519-5CB7-6606-301739E999A6}"/>
              </a:ext>
            </a:extLst>
          </p:cNvPr>
          <p:cNvCxnSpPr>
            <a:endCxn id="41" idx="4"/>
          </p:cNvCxnSpPr>
          <p:nvPr/>
        </p:nvCxnSpPr>
        <p:spPr>
          <a:xfrm rot="10800000">
            <a:off x="2556225" y="2032446"/>
            <a:ext cx="2400" cy="1630200"/>
          </a:xfrm>
          <a:prstGeom prst="straightConnector1">
            <a:avLst/>
          </a:prstGeom>
          <a:noFill/>
          <a:ln w="19050" cap="flat" cmpd="sng">
            <a:solidFill>
              <a:srgbClr val="000000"/>
            </a:solidFill>
            <a:prstDash val="solid"/>
            <a:round/>
            <a:headEnd type="none" w="med" len="med"/>
            <a:tailEnd type="none" w="med" len="med"/>
          </a:ln>
        </p:spPr>
      </p:cxnSp>
      <p:sp>
        <p:nvSpPr>
          <p:cNvPr id="11" name="Google Shape;958;p29">
            <a:extLst>
              <a:ext uri="{FF2B5EF4-FFF2-40B4-BE49-F238E27FC236}">
                <a16:creationId xmlns:a16="http://schemas.microsoft.com/office/drawing/2014/main" id="{4004301B-C79B-40DC-3C12-202BBD217ED4}"/>
              </a:ext>
            </a:extLst>
          </p:cNvPr>
          <p:cNvSpPr/>
          <p:nvPr/>
        </p:nvSpPr>
        <p:spPr>
          <a:xfrm>
            <a:off x="453550" y="2000175"/>
            <a:ext cx="1698000" cy="1698000"/>
          </a:xfrm>
          <a:prstGeom prst="ellipse">
            <a:avLst/>
          </a:prstGeom>
          <a:gradFill>
            <a:gsLst>
              <a:gs pos="0">
                <a:srgbClr val="892B64"/>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2" name="Google Shape;959;p29">
            <a:extLst>
              <a:ext uri="{FF2B5EF4-FFF2-40B4-BE49-F238E27FC236}">
                <a16:creationId xmlns:a16="http://schemas.microsoft.com/office/drawing/2014/main" id="{BE0C6D15-C840-9465-D022-08890E232869}"/>
              </a:ext>
            </a:extLst>
          </p:cNvPr>
          <p:cNvGrpSpPr/>
          <p:nvPr/>
        </p:nvGrpSpPr>
        <p:grpSpPr>
          <a:xfrm>
            <a:off x="592138" y="2371675"/>
            <a:ext cx="1420825" cy="955000"/>
            <a:chOff x="592050" y="2398325"/>
            <a:chExt cx="1420825" cy="955000"/>
          </a:xfrm>
        </p:grpSpPr>
        <p:sp>
          <p:nvSpPr>
            <p:cNvPr id="13" name="Google Shape;960;p29">
              <a:extLst>
                <a:ext uri="{FF2B5EF4-FFF2-40B4-BE49-F238E27FC236}">
                  <a16:creationId xmlns:a16="http://schemas.microsoft.com/office/drawing/2014/main" id="{E1C4D8FB-3E59-1DBD-7720-DB5E2C35BD09}"/>
                </a:ext>
              </a:extLst>
            </p:cNvPr>
            <p:cNvSpPr txBox="1"/>
            <p:nvPr/>
          </p:nvSpPr>
          <p:spPr>
            <a:xfrm>
              <a:off x="592075" y="2398325"/>
              <a:ext cx="1420800" cy="310200"/>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kern="0" dirty="0">
                  <a:solidFill>
                    <a:srgbClr val="FFFFFF"/>
                  </a:solidFill>
                  <a:latin typeface="Fira Sans Extra Condensed SemiBold"/>
                  <a:ea typeface="Fira Sans Extra Condensed SemiBold"/>
                  <a:cs typeface="Fira Sans Extra Condensed SemiBold"/>
                  <a:sym typeface="Fira Sans Extra Condensed SemiBold"/>
                </a:rPr>
                <a:t>Novartis/</a:t>
              </a:r>
            </a:p>
            <a:p>
              <a:pPr algn="ctr" defTabSz="914400">
                <a:buClr>
                  <a:srgbClr val="000000"/>
                </a:buClr>
                <a:buFont typeface="Arial"/>
                <a:buNone/>
              </a:pPr>
              <a:r>
                <a:rPr lang="en-US" kern="0" dirty="0">
                  <a:solidFill>
                    <a:srgbClr val="FFFFFF"/>
                  </a:solidFill>
                  <a:latin typeface="Fira Sans Extra Condensed SemiBold"/>
                  <a:ea typeface="Fira Sans Extra Condensed SemiBold"/>
                  <a:cs typeface="Fira Sans Extra Condensed SemiBold"/>
                  <a:sym typeface="Fira Sans Extra Condensed SemiBold"/>
                </a:rPr>
                <a:t>Roche</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4" name="Google Shape;961;p29">
              <a:extLst>
                <a:ext uri="{FF2B5EF4-FFF2-40B4-BE49-F238E27FC236}">
                  <a16:creationId xmlns:a16="http://schemas.microsoft.com/office/drawing/2014/main" id="{6F1C7C43-CFDF-B622-4A72-791E36667324}"/>
                </a:ext>
              </a:extLst>
            </p:cNvPr>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algn="ctr" defTabSz="914400">
                <a:buClr>
                  <a:srgbClr val="000000"/>
                </a:buClr>
                <a:buSzPts val="1100"/>
                <a:buFont typeface="Arial"/>
                <a:buNone/>
              </a:pPr>
              <a:r>
                <a:rPr lang="en-US" sz="1200" kern="0" dirty="0">
                  <a:solidFill>
                    <a:srgbClr val="FFFFFF"/>
                  </a:solidFill>
                  <a:latin typeface="Roboto"/>
                  <a:ea typeface="Roboto"/>
                  <a:cs typeface="Roboto"/>
                  <a:sym typeface="Roboto"/>
                </a:rPr>
                <a:t>Some guidance on when applying adaptive designs</a:t>
              </a:r>
              <a:endParaRPr sz="1200" kern="0" dirty="0">
                <a:solidFill>
                  <a:srgbClr val="FFFFFF"/>
                </a:solidFill>
                <a:latin typeface="Roboto"/>
                <a:ea typeface="Roboto"/>
                <a:cs typeface="Roboto"/>
                <a:sym typeface="Roboto"/>
              </a:endParaRPr>
            </a:p>
          </p:txBody>
        </p:sp>
      </p:grpSp>
      <p:sp>
        <p:nvSpPr>
          <p:cNvPr id="15" name="Google Shape;962;p29">
            <a:extLst>
              <a:ext uri="{FF2B5EF4-FFF2-40B4-BE49-F238E27FC236}">
                <a16:creationId xmlns:a16="http://schemas.microsoft.com/office/drawing/2014/main" id="{83D3316C-8750-E272-EBE5-79850A3099CF}"/>
              </a:ext>
            </a:extLst>
          </p:cNvPr>
          <p:cNvSpPr/>
          <p:nvPr/>
        </p:nvSpPr>
        <p:spPr>
          <a:xfrm>
            <a:off x="3723000" y="2032446"/>
            <a:ext cx="1698000" cy="1698000"/>
          </a:xfrm>
          <a:prstGeom prst="ellipse">
            <a:avLst/>
          </a:prstGeom>
          <a:gradFill>
            <a:gsLst>
              <a:gs pos="0">
                <a:srgbClr val="A01A58"/>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6" name="Google Shape;963;p29">
            <a:extLst>
              <a:ext uri="{FF2B5EF4-FFF2-40B4-BE49-F238E27FC236}">
                <a16:creationId xmlns:a16="http://schemas.microsoft.com/office/drawing/2014/main" id="{CB617FE3-A591-198F-BF2B-F8CC008E8A54}"/>
              </a:ext>
            </a:extLst>
          </p:cNvPr>
          <p:cNvGrpSpPr/>
          <p:nvPr/>
        </p:nvGrpSpPr>
        <p:grpSpPr>
          <a:xfrm>
            <a:off x="3861675" y="2282850"/>
            <a:ext cx="1430012" cy="1121083"/>
            <a:chOff x="3861525" y="2309496"/>
            <a:chExt cx="1430012" cy="1121083"/>
          </a:xfrm>
        </p:grpSpPr>
        <p:sp>
          <p:nvSpPr>
            <p:cNvPr id="17" name="Google Shape;964;p29">
              <a:extLst>
                <a:ext uri="{FF2B5EF4-FFF2-40B4-BE49-F238E27FC236}">
                  <a16:creationId xmlns:a16="http://schemas.microsoft.com/office/drawing/2014/main" id="{1CFEAF38-F98B-F225-C0C0-A0B5A5339AC6}"/>
                </a:ext>
              </a:extLst>
            </p:cNvPr>
            <p:cNvSpPr txBox="1"/>
            <p:nvPr/>
          </p:nvSpPr>
          <p:spPr>
            <a:xfrm>
              <a:off x="3870737" y="2309496"/>
              <a:ext cx="1420800" cy="310200"/>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EMA</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8" name="Google Shape;965;p29">
              <a:extLst>
                <a:ext uri="{FF2B5EF4-FFF2-40B4-BE49-F238E27FC236}">
                  <a16:creationId xmlns:a16="http://schemas.microsoft.com/office/drawing/2014/main" id="{F8FF90AC-D299-A1C1-FF84-ECEA2470B36D}"/>
                </a:ext>
              </a:extLst>
            </p:cNvPr>
            <p:cNvSpPr txBox="1"/>
            <p:nvPr/>
          </p:nvSpPr>
          <p:spPr>
            <a:xfrm>
              <a:off x="3861525" y="2791879"/>
              <a:ext cx="1420800" cy="638700"/>
            </a:xfrm>
            <a:prstGeom prst="rect">
              <a:avLst/>
            </a:prstGeom>
            <a:noFill/>
            <a:ln>
              <a:noFill/>
            </a:ln>
          </p:spPr>
          <p:txBody>
            <a:bodyPr spcFirstLastPara="1" wrap="square" lIns="91425" tIns="91425" rIns="91425" bIns="91425" anchor="ctr" anchorCtr="0">
              <a:noAutofit/>
            </a:bodyPr>
            <a:lstStyle/>
            <a:p>
              <a:pPr algn="ctr" defTabSz="914400">
                <a:buClr>
                  <a:srgbClr val="000000"/>
                </a:buClr>
                <a:buSzPts val="1100"/>
                <a:buFont typeface="Arial"/>
                <a:buNone/>
              </a:pPr>
              <a:r>
                <a:rPr lang="en-US" sz="1050" kern="0" dirty="0">
                  <a:solidFill>
                    <a:srgbClr val="FFFFFF"/>
                  </a:solidFill>
                  <a:latin typeface="Roboto"/>
                  <a:ea typeface="Roboto"/>
                  <a:cs typeface="Roboto"/>
                  <a:sym typeface="Roboto"/>
                </a:rPr>
                <a:t>Platform trials in a confirmatory regulatory setting – generating thoughts and directions</a:t>
              </a:r>
              <a:endParaRPr sz="1050" kern="0" dirty="0">
                <a:solidFill>
                  <a:srgbClr val="FFFFFF"/>
                </a:solidFill>
                <a:latin typeface="Roboto"/>
                <a:ea typeface="Roboto"/>
                <a:cs typeface="Roboto"/>
                <a:sym typeface="Roboto"/>
              </a:endParaRPr>
            </a:p>
          </p:txBody>
        </p:sp>
      </p:grpSp>
      <p:sp>
        <p:nvSpPr>
          <p:cNvPr id="19" name="Google Shape;966;p29">
            <a:extLst>
              <a:ext uri="{FF2B5EF4-FFF2-40B4-BE49-F238E27FC236}">
                <a16:creationId xmlns:a16="http://schemas.microsoft.com/office/drawing/2014/main" id="{31D600B6-3BCA-47E9-39DF-DFF34F702FF8}"/>
              </a:ext>
            </a:extLst>
          </p:cNvPr>
          <p:cNvSpPr/>
          <p:nvPr/>
        </p:nvSpPr>
        <p:spPr>
          <a:xfrm>
            <a:off x="6992450" y="2000175"/>
            <a:ext cx="1698000" cy="1698000"/>
          </a:xfrm>
          <a:prstGeom prst="ellipse">
            <a:avLst/>
          </a:prstGeom>
          <a:gradFill>
            <a:gsLst>
              <a:gs pos="0">
                <a:srgbClr val="B7094C"/>
              </a:gs>
              <a:gs pos="100000">
                <a:srgbClr val="892B6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20" name="Google Shape;967;p29">
            <a:extLst>
              <a:ext uri="{FF2B5EF4-FFF2-40B4-BE49-F238E27FC236}">
                <a16:creationId xmlns:a16="http://schemas.microsoft.com/office/drawing/2014/main" id="{48096D50-85C6-9955-1828-4920FEF89BE6}"/>
              </a:ext>
            </a:extLst>
          </p:cNvPr>
          <p:cNvGrpSpPr/>
          <p:nvPr/>
        </p:nvGrpSpPr>
        <p:grpSpPr>
          <a:xfrm>
            <a:off x="7131125" y="2138287"/>
            <a:ext cx="1420825" cy="1188388"/>
            <a:chOff x="7130975" y="2164937"/>
            <a:chExt cx="1420825" cy="1188388"/>
          </a:xfrm>
        </p:grpSpPr>
        <p:sp>
          <p:nvSpPr>
            <p:cNvPr id="21" name="Google Shape;968;p29">
              <a:extLst>
                <a:ext uri="{FF2B5EF4-FFF2-40B4-BE49-F238E27FC236}">
                  <a16:creationId xmlns:a16="http://schemas.microsoft.com/office/drawing/2014/main" id="{48806EDA-CCDB-029F-6183-1259D0B48434}"/>
                </a:ext>
              </a:extLst>
            </p:cNvPr>
            <p:cNvSpPr txBox="1"/>
            <p:nvPr/>
          </p:nvSpPr>
          <p:spPr>
            <a:xfrm>
              <a:off x="7131000" y="2164937"/>
              <a:ext cx="1420800" cy="310200"/>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Novartis</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 name="Google Shape;969;p29">
              <a:extLst>
                <a:ext uri="{FF2B5EF4-FFF2-40B4-BE49-F238E27FC236}">
                  <a16:creationId xmlns:a16="http://schemas.microsoft.com/office/drawing/2014/main" id="{FD361C86-0EB9-D323-3C38-F55F801B37D7}"/>
                </a:ext>
              </a:extLst>
            </p:cNvPr>
            <p:cNvSpPr txBox="1"/>
            <p:nvPr/>
          </p:nvSpPr>
          <p:spPr>
            <a:xfrm>
              <a:off x="7130975" y="2714625"/>
              <a:ext cx="1420800" cy="638700"/>
            </a:xfrm>
            <a:prstGeom prst="rect">
              <a:avLst/>
            </a:prstGeom>
            <a:noFill/>
            <a:ln>
              <a:noFill/>
            </a:ln>
          </p:spPr>
          <p:txBody>
            <a:bodyPr spcFirstLastPara="1" wrap="square" lIns="91425" tIns="91425" rIns="91425" bIns="91425" anchor="ctr" anchorCtr="0">
              <a:noAutofit/>
            </a:bodyPr>
            <a:lstStyle/>
            <a:p>
              <a:pPr algn="ctr" defTabSz="914400">
                <a:buClr>
                  <a:srgbClr val="000000"/>
                </a:buClr>
                <a:buSzPts val="1100"/>
                <a:buFont typeface="Arial"/>
                <a:buNone/>
              </a:pPr>
              <a:r>
                <a:rPr lang="en-US" sz="1000" kern="0" dirty="0">
                  <a:solidFill>
                    <a:srgbClr val="FFFFFF"/>
                  </a:solidFill>
                  <a:latin typeface="Roboto"/>
                  <a:ea typeface="Roboto"/>
                  <a:cs typeface="Roboto"/>
                  <a:sym typeface="Roboto"/>
                </a:rPr>
                <a:t>Experience with and learnings from regulatory interactions around innovative trial designs based on the NEOS study</a:t>
              </a:r>
              <a:endParaRPr sz="1000" kern="0" dirty="0">
                <a:solidFill>
                  <a:srgbClr val="FFFFFF"/>
                </a:solidFill>
                <a:latin typeface="Roboto"/>
                <a:ea typeface="Roboto"/>
                <a:cs typeface="Roboto"/>
                <a:sym typeface="Roboto"/>
              </a:endParaRPr>
            </a:p>
          </p:txBody>
        </p:sp>
      </p:grpSp>
      <p:sp>
        <p:nvSpPr>
          <p:cNvPr id="23" name="Google Shape;970;p29">
            <a:extLst>
              <a:ext uri="{FF2B5EF4-FFF2-40B4-BE49-F238E27FC236}">
                <a16:creationId xmlns:a16="http://schemas.microsoft.com/office/drawing/2014/main" id="{1F44412F-40EE-DEC7-23A3-6E1A18E793B7}"/>
              </a:ext>
            </a:extLst>
          </p:cNvPr>
          <p:cNvSpPr/>
          <p:nvPr/>
        </p:nvSpPr>
        <p:spPr>
          <a:xfrm>
            <a:off x="2863950" y="973150"/>
            <a:ext cx="3416100" cy="448500"/>
          </a:xfrm>
          <a:prstGeom prst="roundRect">
            <a:avLst>
              <a:gd name="adj" fmla="val 50000"/>
            </a:avLst>
          </a:pr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4" name="Google Shape;951;p29">
            <a:extLst>
              <a:ext uri="{FF2B5EF4-FFF2-40B4-BE49-F238E27FC236}">
                <a16:creationId xmlns:a16="http://schemas.microsoft.com/office/drawing/2014/main" id="{C1802CFC-C79B-E163-D873-E02D3065A916}"/>
              </a:ext>
            </a:extLst>
          </p:cNvPr>
          <p:cNvSpPr/>
          <p:nvPr/>
        </p:nvSpPr>
        <p:spPr>
          <a:xfrm>
            <a:off x="2863950" y="1002250"/>
            <a:ext cx="3416100" cy="390300"/>
          </a:xfrm>
          <a:prstGeom prst="roundRect">
            <a:avLst>
              <a:gd name="adj" fmla="val 0"/>
            </a:avLst>
          </a:prstGeom>
          <a:noFill/>
          <a:ln>
            <a:noFill/>
          </a:ln>
        </p:spPr>
        <p:txBody>
          <a:bodyPr spcFirstLastPara="1" wrap="square" lIns="91425" tIns="91425" rIns="91425" bIns="91425" anchor="ctr" anchorCtr="0">
            <a:noAutofit/>
          </a:bodyPr>
          <a:lstStyle/>
          <a:p>
            <a:pPr algn="ctr" defTabSz="914400">
              <a:buClr>
                <a:srgbClr val="000000"/>
              </a:buClr>
              <a:buSzPts val="1100"/>
              <a:buFont typeface="Arial"/>
              <a:buNone/>
            </a:pPr>
            <a:endParaRPr sz="1200" kern="0" dirty="0">
              <a:solidFill>
                <a:srgbClr val="000000"/>
              </a:solidFill>
              <a:latin typeface="Roboto"/>
              <a:ea typeface="Roboto"/>
              <a:cs typeface="Roboto"/>
              <a:sym typeface="Roboto"/>
            </a:endParaRPr>
          </a:p>
        </p:txBody>
      </p:sp>
      <p:sp>
        <p:nvSpPr>
          <p:cNvPr id="25" name="Google Shape;971;p29">
            <a:extLst>
              <a:ext uri="{FF2B5EF4-FFF2-40B4-BE49-F238E27FC236}">
                <a16:creationId xmlns:a16="http://schemas.microsoft.com/office/drawing/2014/main" id="{931D9B4C-A0B6-ECD0-3A51-650BA31F9A72}"/>
              </a:ext>
            </a:extLst>
          </p:cNvPr>
          <p:cNvSpPr/>
          <p:nvPr/>
        </p:nvSpPr>
        <p:spPr>
          <a:xfrm>
            <a:off x="2863950" y="4297375"/>
            <a:ext cx="3416100" cy="448500"/>
          </a:xfrm>
          <a:prstGeom prst="roundRect">
            <a:avLst>
              <a:gd name="adj" fmla="val 50000"/>
            </a:avLst>
          </a:pr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6" name="Google Shape;946;p29">
            <a:extLst>
              <a:ext uri="{FF2B5EF4-FFF2-40B4-BE49-F238E27FC236}">
                <a16:creationId xmlns:a16="http://schemas.microsoft.com/office/drawing/2014/main" id="{3404ACD6-9BD8-C4C5-3E48-152DCC2DA3AA}"/>
              </a:ext>
            </a:extLst>
          </p:cNvPr>
          <p:cNvSpPr/>
          <p:nvPr/>
        </p:nvSpPr>
        <p:spPr>
          <a:xfrm>
            <a:off x="2863950" y="4326475"/>
            <a:ext cx="3416100" cy="390300"/>
          </a:xfrm>
          <a:prstGeom prst="roundRect">
            <a:avLst>
              <a:gd name="adj" fmla="val 0"/>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endParaRPr sz="1200" kern="0" dirty="0">
              <a:solidFill>
                <a:srgbClr val="000000"/>
              </a:solidFill>
              <a:latin typeface="Roboto"/>
              <a:ea typeface="Roboto"/>
              <a:cs typeface="Roboto"/>
              <a:sym typeface="Roboto"/>
            </a:endParaRPr>
          </a:p>
        </p:txBody>
      </p:sp>
      <p:cxnSp>
        <p:nvCxnSpPr>
          <p:cNvPr id="27" name="Google Shape;972;p29">
            <a:extLst>
              <a:ext uri="{FF2B5EF4-FFF2-40B4-BE49-F238E27FC236}">
                <a16:creationId xmlns:a16="http://schemas.microsoft.com/office/drawing/2014/main" id="{B36C7F35-E78C-5375-3059-D5E83926D9D1}"/>
              </a:ext>
            </a:extLst>
          </p:cNvPr>
          <p:cNvCxnSpPr>
            <a:stCxn id="11" idx="4"/>
            <a:endCxn id="19" idx="4"/>
          </p:cNvCxnSpPr>
          <p:nvPr/>
        </p:nvCxnSpPr>
        <p:spPr>
          <a:xfrm rot="-5400000" flipH="1">
            <a:off x="4571650" y="429075"/>
            <a:ext cx="600" cy="65388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8" name="Google Shape;973;p29">
            <a:extLst>
              <a:ext uri="{FF2B5EF4-FFF2-40B4-BE49-F238E27FC236}">
                <a16:creationId xmlns:a16="http://schemas.microsoft.com/office/drawing/2014/main" id="{7037068C-26DF-01F2-0770-C636B46FA6CB}"/>
              </a:ext>
            </a:extLst>
          </p:cNvPr>
          <p:cNvGrpSpPr/>
          <p:nvPr/>
        </p:nvGrpSpPr>
        <p:grpSpPr>
          <a:xfrm>
            <a:off x="2204400" y="3574153"/>
            <a:ext cx="708650" cy="708896"/>
            <a:chOff x="2811503" y="1440553"/>
            <a:chExt cx="708650" cy="708896"/>
          </a:xfrm>
        </p:grpSpPr>
        <p:grpSp>
          <p:nvGrpSpPr>
            <p:cNvPr id="29" name="Google Shape;974;p29">
              <a:extLst>
                <a:ext uri="{FF2B5EF4-FFF2-40B4-BE49-F238E27FC236}">
                  <a16:creationId xmlns:a16="http://schemas.microsoft.com/office/drawing/2014/main" id="{CE41CDB0-3FD3-A11D-D70C-948263D527E1}"/>
                </a:ext>
              </a:extLst>
            </p:cNvPr>
            <p:cNvGrpSpPr/>
            <p:nvPr/>
          </p:nvGrpSpPr>
          <p:grpSpPr>
            <a:xfrm flipH="1">
              <a:off x="2811503" y="1440553"/>
              <a:ext cx="708650" cy="708896"/>
              <a:chOff x="3802620" y="1176257"/>
              <a:chExt cx="1538872" cy="1539406"/>
            </a:xfrm>
          </p:grpSpPr>
          <p:sp>
            <p:nvSpPr>
              <p:cNvPr id="31" name="Google Shape;975;p29">
                <a:extLst>
                  <a:ext uri="{FF2B5EF4-FFF2-40B4-BE49-F238E27FC236}">
                    <a16:creationId xmlns:a16="http://schemas.microsoft.com/office/drawing/2014/main" id="{5F98D5CB-1CE2-2416-FCF4-4B5F35752C39}"/>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 name="Google Shape;976;p29">
                <a:extLst>
                  <a:ext uri="{FF2B5EF4-FFF2-40B4-BE49-F238E27FC236}">
                    <a16:creationId xmlns:a16="http://schemas.microsoft.com/office/drawing/2014/main" id="{62D6F0B3-EA6D-861B-F69D-74598A4B533A}"/>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30" name="Google Shape;947;p29">
              <a:extLst>
                <a:ext uri="{FF2B5EF4-FFF2-40B4-BE49-F238E27FC236}">
                  <a16:creationId xmlns:a16="http://schemas.microsoft.com/office/drawing/2014/main" id="{DDDA949A-F963-5220-873D-1B74EA33D5B8}"/>
                </a:ext>
              </a:extLst>
            </p:cNvPr>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33" name="Google Shape;977;p29">
            <a:extLst>
              <a:ext uri="{FF2B5EF4-FFF2-40B4-BE49-F238E27FC236}">
                <a16:creationId xmlns:a16="http://schemas.microsoft.com/office/drawing/2014/main" id="{40DF3C76-4CE0-EDBB-8229-16CFB21C5354}"/>
              </a:ext>
            </a:extLst>
          </p:cNvPr>
          <p:cNvGrpSpPr/>
          <p:nvPr/>
        </p:nvGrpSpPr>
        <p:grpSpPr>
          <a:xfrm>
            <a:off x="6230950" y="3574153"/>
            <a:ext cx="708650" cy="708896"/>
            <a:chOff x="2811503" y="1440553"/>
            <a:chExt cx="708650" cy="708896"/>
          </a:xfrm>
        </p:grpSpPr>
        <p:grpSp>
          <p:nvGrpSpPr>
            <p:cNvPr id="34" name="Google Shape;978;p29">
              <a:extLst>
                <a:ext uri="{FF2B5EF4-FFF2-40B4-BE49-F238E27FC236}">
                  <a16:creationId xmlns:a16="http://schemas.microsoft.com/office/drawing/2014/main" id="{25614169-E287-2E1F-E57D-5C92B903F97C}"/>
                </a:ext>
              </a:extLst>
            </p:cNvPr>
            <p:cNvGrpSpPr/>
            <p:nvPr/>
          </p:nvGrpSpPr>
          <p:grpSpPr>
            <a:xfrm flipH="1">
              <a:off x="2811503" y="1440553"/>
              <a:ext cx="708650" cy="708896"/>
              <a:chOff x="3802620" y="1176257"/>
              <a:chExt cx="1538872" cy="1539406"/>
            </a:xfrm>
          </p:grpSpPr>
          <p:sp>
            <p:nvSpPr>
              <p:cNvPr id="36" name="Google Shape;979;p29">
                <a:extLst>
                  <a:ext uri="{FF2B5EF4-FFF2-40B4-BE49-F238E27FC236}">
                    <a16:creationId xmlns:a16="http://schemas.microsoft.com/office/drawing/2014/main" id="{0B6B8CDE-C29F-42A0-826B-36572CE9A3A8}"/>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7" name="Google Shape;980;p29">
                <a:extLst>
                  <a:ext uri="{FF2B5EF4-FFF2-40B4-BE49-F238E27FC236}">
                    <a16:creationId xmlns:a16="http://schemas.microsoft.com/office/drawing/2014/main" id="{8036FA60-F9F3-F880-33EA-E088F1BE6FA4}"/>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35" name="Google Shape;949;p29">
              <a:extLst>
                <a:ext uri="{FF2B5EF4-FFF2-40B4-BE49-F238E27FC236}">
                  <a16:creationId xmlns:a16="http://schemas.microsoft.com/office/drawing/2014/main" id="{5ABA7A0E-B36B-4A30-4AC7-B3CA33FC69D5}"/>
                </a:ext>
              </a:extLst>
            </p:cNvPr>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cxnSp>
        <p:nvCxnSpPr>
          <p:cNvPr id="38" name="Google Shape;981;p29">
            <a:extLst>
              <a:ext uri="{FF2B5EF4-FFF2-40B4-BE49-F238E27FC236}">
                <a16:creationId xmlns:a16="http://schemas.microsoft.com/office/drawing/2014/main" id="{E8277ECA-91A8-7884-9EC4-DA8AF56C07BB}"/>
              </a:ext>
            </a:extLst>
          </p:cNvPr>
          <p:cNvCxnSpPr>
            <a:stCxn id="11" idx="0"/>
            <a:endCxn id="19" idx="0"/>
          </p:cNvCxnSpPr>
          <p:nvPr/>
        </p:nvCxnSpPr>
        <p:spPr>
          <a:xfrm rot="-5400000" flipH="1">
            <a:off x="4571650" y="-1268925"/>
            <a:ext cx="600" cy="65388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39" name="Google Shape;982;p29">
            <a:extLst>
              <a:ext uri="{FF2B5EF4-FFF2-40B4-BE49-F238E27FC236}">
                <a16:creationId xmlns:a16="http://schemas.microsoft.com/office/drawing/2014/main" id="{71CCA290-BB07-C677-9F10-3BA146DCBFF2}"/>
              </a:ext>
            </a:extLst>
          </p:cNvPr>
          <p:cNvGrpSpPr/>
          <p:nvPr/>
        </p:nvGrpSpPr>
        <p:grpSpPr>
          <a:xfrm>
            <a:off x="2201903" y="1402453"/>
            <a:ext cx="708650" cy="708896"/>
            <a:chOff x="2811503" y="1440553"/>
            <a:chExt cx="708650" cy="708896"/>
          </a:xfrm>
        </p:grpSpPr>
        <p:grpSp>
          <p:nvGrpSpPr>
            <p:cNvPr id="40" name="Google Shape;983;p29">
              <a:extLst>
                <a:ext uri="{FF2B5EF4-FFF2-40B4-BE49-F238E27FC236}">
                  <a16:creationId xmlns:a16="http://schemas.microsoft.com/office/drawing/2014/main" id="{901F98D4-30AD-ADDC-F77E-B5492B50B137}"/>
                </a:ext>
              </a:extLst>
            </p:cNvPr>
            <p:cNvGrpSpPr/>
            <p:nvPr/>
          </p:nvGrpSpPr>
          <p:grpSpPr>
            <a:xfrm flipH="1">
              <a:off x="2811503" y="1440553"/>
              <a:ext cx="708650" cy="708896"/>
              <a:chOff x="3802620" y="1176257"/>
              <a:chExt cx="1538872" cy="1539406"/>
            </a:xfrm>
          </p:grpSpPr>
          <p:sp>
            <p:nvSpPr>
              <p:cNvPr id="42" name="Google Shape;984;p29">
                <a:extLst>
                  <a:ext uri="{FF2B5EF4-FFF2-40B4-BE49-F238E27FC236}">
                    <a16:creationId xmlns:a16="http://schemas.microsoft.com/office/drawing/2014/main" id="{80F55C23-46F4-DE73-FEB3-EC7D51183F63}"/>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3" name="Google Shape;985;p29">
                <a:extLst>
                  <a:ext uri="{FF2B5EF4-FFF2-40B4-BE49-F238E27FC236}">
                    <a16:creationId xmlns:a16="http://schemas.microsoft.com/office/drawing/2014/main" id="{FBD55996-2367-6B70-0A1C-80A2BE6F8592}"/>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41" name="Google Shape;952;p29">
              <a:extLst>
                <a:ext uri="{FF2B5EF4-FFF2-40B4-BE49-F238E27FC236}">
                  <a16:creationId xmlns:a16="http://schemas.microsoft.com/office/drawing/2014/main" id="{BB7AAC9E-26FE-D931-4EE7-D0D7A801460F}"/>
                </a:ext>
              </a:extLst>
            </p:cNvPr>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44" name="Google Shape;986;p29">
            <a:extLst>
              <a:ext uri="{FF2B5EF4-FFF2-40B4-BE49-F238E27FC236}">
                <a16:creationId xmlns:a16="http://schemas.microsoft.com/office/drawing/2014/main" id="{B9A21A0D-8225-69D3-1FE5-6EF8768764A6}"/>
              </a:ext>
            </a:extLst>
          </p:cNvPr>
          <p:cNvGrpSpPr/>
          <p:nvPr/>
        </p:nvGrpSpPr>
        <p:grpSpPr>
          <a:xfrm>
            <a:off x="6228453" y="1402453"/>
            <a:ext cx="708650" cy="708896"/>
            <a:chOff x="2811503" y="1440553"/>
            <a:chExt cx="708650" cy="708896"/>
          </a:xfrm>
        </p:grpSpPr>
        <p:grpSp>
          <p:nvGrpSpPr>
            <p:cNvPr id="45" name="Google Shape;987;p29">
              <a:extLst>
                <a:ext uri="{FF2B5EF4-FFF2-40B4-BE49-F238E27FC236}">
                  <a16:creationId xmlns:a16="http://schemas.microsoft.com/office/drawing/2014/main" id="{5DC07C9A-D4D6-A25E-1947-CABEF6063073}"/>
                </a:ext>
              </a:extLst>
            </p:cNvPr>
            <p:cNvGrpSpPr/>
            <p:nvPr/>
          </p:nvGrpSpPr>
          <p:grpSpPr>
            <a:xfrm flipH="1">
              <a:off x="2811503" y="1440553"/>
              <a:ext cx="708650" cy="708896"/>
              <a:chOff x="3802620" y="1176257"/>
              <a:chExt cx="1538872" cy="1539406"/>
            </a:xfrm>
          </p:grpSpPr>
          <p:sp>
            <p:nvSpPr>
              <p:cNvPr id="47" name="Google Shape;988;p29">
                <a:extLst>
                  <a:ext uri="{FF2B5EF4-FFF2-40B4-BE49-F238E27FC236}">
                    <a16:creationId xmlns:a16="http://schemas.microsoft.com/office/drawing/2014/main" id="{525BA55B-EC2C-2C3C-7DE7-52AAC089844F}"/>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8" name="Google Shape;989;p29">
                <a:extLst>
                  <a:ext uri="{FF2B5EF4-FFF2-40B4-BE49-F238E27FC236}">
                    <a16:creationId xmlns:a16="http://schemas.microsoft.com/office/drawing/2014/main" id="{3481A46D-E17F-5E4C-3AA0-502F80AD7D07}"/>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46" name="Google Shape;954;p29">
              <a:extLst>
                <a:ext uri="{FF2B5EF4-FFF2-40B4-BE49-F238E27FC236}">
                  <a16:creationId xmlns:a16="http://schemas.microsoft.com/office/drawing/2014/main" id="{F73F45F5-69C6-484A-07FF-1E1289814D81}"/>
                </a:ext>
              </a:extLst>
            </p:cNvPr>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49" name="Google Shape;990;p29">
            <a:extLst>
              <a:ext uri="{FF2B5EF4-FFF2-40B4-BE49-F238E27FC236}">
                <a16:creationId xmlns:a16="http://schemas.microsoft.com/office/drawing/2014/main" id="{9928281B-A69F-FA82-B97C-92EB2175F090}"/>
              </a:ext>
            </a:extLst>
          </p:cNvPr>
          <p:cNvSpPr/>
          <p:nvPr/>
        </p:nvSpPr>
        <p:spPr>
          <a:xfrm>
            <a:off x="6409431" y="1579617"/>
            <a:ext cx="356438" cy="35455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040B1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nvGrpSpPr>
          <p:cNvPr id="50" name="Google Shape;991;p29">
            <a:extLst>
              <a:ext uri="{FF2B5EF4-FFF2-40B4-BE49-F238E27FC236}">
                <a16:creationId xmlns:a16="http://schemas.microsoft.com/office/drawing/2014/main" id="{D5AF9567-5394-BF47-0FA4-8FB8770BA8CC}"/>
              </a:ext>
            </a:extLst>
          </p:cNvPr>
          <p:cNvGrpSpPr/>
          <p:nvPr/>
        </p:nvGrpSpPr>
        <p:grpSpPr>
          <a:xfrm>
            <a:off x="2377051" y="1580102"/>
            <a:ext cx="358349" cy="353587"/>
            <a:chOff x="-34421275" y="2631050"/>
            <a:chExt cx="295375" cy="291450"/>
          </a:xfrm>
        </p:grpSpPr>
        <p:sp>
          <p:nvSpPr>
            <p:cNvPr id="51" name="Google Shape;992;p29">
              <a:extLst>
                <a:ext uri="{FF2B5EF4-FFF2-40B4-BE49-F238E27FC236}">
                  <a16:creationId xmlns:a16="http://schemas.microsoft.com/office/drawing/2014/main" id="{05780E6A-9663-FA6F-E433-A43801B1A7EB}"/>
                </a:ext>
              </a:extLst>
            </p:cNvPr>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040B1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2" name="Google Shape;993;p29">
              <a:extLst>
                <a:ext uri="{FF2B5EF4-FFF2-40B4-BE49-F238E27FC236}">
                  <a16:creationId xmlns:a16="http://schemas.microsoft.com/office/drawing/2014/main" id="{907EA605-41ED-D142-C36D-63F36C66D240}"/>
                </a:ext>
              </a:extLst>
            </p:cNvPr>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040B1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3" name="Google Shape;994;p29">
              <a:extLst>
                <a:ext uri="{FF2B5EF4-FFF2-40B4-BE49-F238E27FC236}">
                  <a16:creationId xmlns:a16="http://schemas.microsoft.com/office/drawing/2014/main" id="{3E3813B4-C7CF-D476-42C7-CC66BE80B61A}"/>
                </a:ext>
              </a:extLst>
            </p:cNvPr>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040B1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4" name="Google Shape;995;p29">
              <a:extLst>
                <a:ext uri="{FF2B5EF4-FFF2-40B4-BE49-F238E27FC236}">
                  <a16:creationId xmlns:a16="http://schemas.microsoft.com/office/drawing/2014/main" id="{A3912AF9-1094-C42B-DD71-ABE257F88027}"/>
                </a:ext>
              </a:extLst>
            </p:cNvPr>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040B1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cxnSp>
        <p:nvCxnSpPr>
          <p:cNvPr id="55" name="Google Shape;996;p29">
            <a:extLst>
              <a:ext uri="{FF2B5EF4-FFF2-40B4-BE49-F238E27FC236}">
                <a16:creationId xmlns:a16="http://schemas.microsoft.com/office/drawing/2014/main" id="{591E94BD-060A-A976-ABA0-1A84F44DF049}"/>
              </a:ext>
            </a:extLst>
          </p:cNvPr>
          <p:cNvCxnSpPr>
            <a:stCxn id="24" idx="2"/>
            <a:endCxn id="15" idx="0"/>
          </p:cNvCxnSpPr>
          <p:nvPr/>
        </p:nvCxnSpPr>
        <p:spPr>
          <a:xfrm>
            <a:off x="4572000" y="1392550"/>
            <a:ext cx="0" cy="639896"/>
          </a:xfrm>
          <a:prstGeom prst="straightConnector1">
            <a:avLst/>
          </a:prstGeom>
          <a:noFill/>
          <a:ln w="19050" cap="flat" cmpd="sng">
            <a:solidFill>
              <a:srgbClr val="000000"/>
            </a:solidFill>
            <a:prstDash val="solid"/>
            <a:round/>
            <a:headEnd type="none" w="med" len="med"/>
            <a:tailEnd type="oval" w="med" len="med"/>
          </a:ln>
        </p:spPr>
      </p:cxnSp>
      <p:cxnSp>
        <p:nvCxnSpPr>
          <p:cNvPr id="56" name="Google Shape;997;p29">
            <a:extLst>
              <a:ext uri="{FF2B5EF4-FFF2-40B4-BE49-F238E27FC236}">
                <a16:creationId xmlns:a16="http://schemas.microsoft.com/office/drawing/2014/main" id="{617FD5F6-1916-769E-6E0F-0C91B36E581C}"/>
              </a:ext>
            </a:extLst>
          </p:cNvPr>
          <p:cNvCxnSpPr>
            <a:stCxn id="26" idx="0"/>
            <a:endCxn id="15" idx="4"/>
          </p:cNvCxnSpPr>
          <p:nvPr/>
        </p:nvCxnSpPr>
        <p:spPr>
          <a:xfrm flipV="1">
            <a:off x="4572000" y="3730446"/>
            <a:ext cx="0" cy="596029"/>
          </a:xfrm>
          <a:prstGeom prst="straightConnector1">
            <a:avLst/>
          </a:prstGeom>
          <a:noFill/>
          <a:ln w="19050" cap="flat" cmpd="sng">
            <a:solidFill>
              <a:srgbClr val="000000"/>
            </a:solidFill>
            <a:prstDash val="solid"/>
            <a:round/>
            <a:headEnd type="none" w="med" len="med"/>
            <a:tailEnd type="oval" w="med" len="med"/>
          </a:ln>
        </p:spPr>
      </p:cxnSp>
      <p:sp>
        <p:nvSpPr>
          <p:cNvPr id="57" name="Google Shape;998;p29">
            <a:extLst>
              <a:ext uri="{FF2B5EF4-FFF2-40B4-BE49-F238E27FC236}">
                <a16:creationId xmlns:a16="http://schemas.microsoft.com/office/drawing/2014/main" id="{E60A66FA-69D0-DC15-0FA8-7813D6B2970E}"/>
              </a:ext>
            </a:extLst>
          </p:cNvPr>
          <p:cNvSpPr/>
          <p:nvPr/>
        </p:nvSpPr>
        <p:spPr>
          <a:xfrm>
            <a:off x="2379429" y="3751362"/>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58" name="Google Shape;999;p29">
            <a:extLst>
              <a:ext uri="{FF2B5EF4-FFF2-40B4-BE49-F238E27FC236}">
                <a16:creationId xmlns:a16="http://schemas.microsoft.com/office/drawing/2014/main" id="{F362616B-381F-128A-6B70-B4F0902D96DD}"/>
              </a:ext>
            </a:extLst>
          </p:cNvPr>
          <p:cNvGrpSpPr/>
          <p:nvPr/>
        </p:nvGrpSpPr>
        <p:grpSpPr>
          <a:xfrm>
            <a:off x="6408668" y="3754643"/>
            <a:ext cx="348855" cy="347879"/>
            <a:chOff x="2821450" y="2957850"/>
            <a:chExt cx="259275" cy="258550"/>
          </a:xfrm>
        </p:grpSpPr>
        <p:sp>
          <p:nvSpPr>
            <p:cNvPr id="59" name="Google Shape;1000;p29">
              <a:extLst>
                <a:ext uri="{FF2B5EF4-FFF2-40B4-BE49-F238E27FC236}">
                  <a16:creationId xmlns:a16="http://schemas.microsoft.com/office/drawing/2014/main" id="{C5234F27-DF41-7E88-5E19-E3FE29ECFA60}"/>
                </a:ext>
              </a:extLst>
            </p:cNvPr>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0" name="Google Shape;1001;p29">
              <a:extLst>
                <a:ext uri="{FF2B5EF4-FFF2-40B4-BE49-F238E27FC236}">
                  <a16:creationId xmlns:a16="http://schemas.microsoft.com/office/drawing/2014/main" id="{5574F9D9-EC5A-09D9-51B8-180F890FA617}"/>
                </a:ext>
              </a:extLst>
            </p:cNvPr>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1" name="Google Shape;1002;p29">
              <a:extLst>
                <a:ext uri="{FF2B5EF4-FFF2-40B4-BE49-F238E27FC236}">
                  <a16:creationId xmlns:a16="http://schemas.microsoft.com/office/drawing/2014/main" id="{65290CF6-63AA-B543-6271-D2B1C6A6D19E}"/>
                </a:ext>
              </a:extLst>
            </p:cNvPr>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000000"/>
            </a:solidFill>
            <a:ln>
              <a:noFill/>
            </a:ln>
          </p:spPr>
          <p:txBody>
            <a:bodyPr/>
            <a:lstStyle/>
            <a:p>
              <a:endParaRPr lang="en-US"/>
            </a:p>
          </p:txBody>
        </p:sp>
      </p:grpSp>
    </p:spTree>
    <p:extLst>
      <p:ext uri="{BB962C8B-B14F-4D97-AF65-F5344CB8AC3E}">
        <p14:creationId xmlns:p14="http://schemas.microsoft.com/office/powerpoint/2010/main" val="234283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2BDA-8A09-0303-699A-BC1EDA78AD3C}"/>
              </a:ext>
            </a:extLst>
          </p:cNvPr>
          <p:cNvSpPr>
            <a:spLocks noGrp="1"/>
          </p:cNvSpPr>
          <p:nvPr>
            <p:ph type="title"/>
          </p:nvPr>
        </p:nvSpPr>
        <p:spPr/>
        <p:txBody>
          <a:bodyPr/>
          <a:lstStyle/>
          <a:p>
            <a:r>
              <a:rPr lang="en-US" dirty="0"/>
              <a:t>Session 4: How to get most out of Scientific Advice</a:t>
            </a:r>
          </a:p>
        </p:txBody>
      </p:sp>
      <p:sp>
        <p:nvSpPr>
          <p:cNvPr id="3" name="Slide Number Placeholder 2">
            <a:extLst>
              <a:ext uri="{FF2B5EF4-FFF2-40B4-BE49-F238E27FC236}">
                <a16:creationId xmlns:a16="http://schemas.microsoft.com/office/drawing/2014/main" id="{F50B3E2E-84BB-2478-62B5-1BC6762C675D}"/>
              </a:ext>
            </a:extLst>
          </p:cNvPr>
          <p:cNvSpPr>
            <a:spLocks noGrp="1"/>
          </p:cNvSpPr>
          <p:nvPr>
            <p:ph type="sldNum" sz="quarter" idx="12"/>
          </p:nvPr>
        </p:nvSpPr>
        <p:spPr/>
        <p:txBody>
          <a:bodyPr/>
          <a:lstStyle/>
          <a:p>
            <a:fld id="{9006A104-EB2E-4D2A-BC7D-4B0E21063193}" type="slidenum">
              <a:rPr lang="en-GB" smtClean="0"/>
              <a:t>15</a:t>
            </a:fld>
            <a:endParaRPr lang="en-GB" dirty="0"/>
          </a:p>
        </p:txBody>
      </p:sp>
      <p:sp>
        <p:nvSpPr>
          <p:cNvPr id="5" name="Google Shape;886;p28">
            <a:extLst>
              <a:ext uri="{FF2B5EF4-FFF2-40B4-BE49-F238E27FC236}">
                <a16:creationId xmlns:a16="http://schemas.microsoft.com/office/drawing/2014/main" id="{D39F1C5E-4D7E-6E5C-5C80-79AC563481D8}"/>
              </a:ext>
            </a:extLst>
          </p:cNvPr>
          <p:cNvSpPr/>
          <p:nvPr/>
        </p:nvSpPr>
        <p:spPr>
          <a:xfrm>
            <a:off x="3433350" y="1768950"/>
            <a:ext cx="2246400" cy="22464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 name="Google Shape;887;p28">
            <a:extLst>
              <a:ext uri="{FF2B5EF4-FFF2-40B4-BE49-F238E27FC236}">
                <a16:creationId xmlns:a16="http://schemas.microsoft.com/office/drawing/2014/main" id="{347E114E-A22B-35EC-A337-8A35B7747081}"/>
              </a:ext>
            </a:extLst>
          </p:cNvPr>
          <p:cNvSpPr/>
          <p:nvPr/>
        </p:nvSpPr>
        <p:spPr>
          <a:xfrm>
            <a:off x="3512400" y="1846639"/>
            <a:ext cx="2083200" cy="2083200"/>
          </a:xfrm>
          <a:prstGeom prst="ellipse">
            <a:avLst/>
          </a:prstGeom>
          <a:gradFill>
            <a:gsLst>
              <a:gs pos="0">
                <a:srgbClr val="D9D9D9"/>
              </a:gs>
              <a:gs pos="100000">
                <a:srgbClr val="FFFFFF"/>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7" name="Google Shape;888;p28">
            <a:extLst>
              <a:ext uri="{FF2B5EF4-FFF2-40B4-BE49-F238E27FC236}">
                <a16:creationId xmlns:a16="http://schemas.microsoft.com/office/drawing/2014/main" id="{66574D29-40D2-117C-478B-DDF2DF8AB165}"/>
              </a:ext>
            </a:extLst>
          </p:cNvPr>
          <p:cNvSpPr/>
          <p:nvPr/>
        </p:nvSpPr>
        <p:spPr>
          <a:xfrm rot="2700000">
            <a:off x="3440780" y="1774887"/>
            <a:ext cx="2226538" cy="2226538"/>
          </a:xfrm>
          <a:prstGeom prst="blockArc">
            <a:avLst>
              <a:gd name="adj1" fmla="val 11125294"/>
              <a:gd name="adj2" fmla="val 15787580"/>
              <a:gd name="adj3" fmla="val 4061"/>
            </a:avLst>
          </a:prstGeom>
          <a:gradFill>
            <a:gsLst>
              <a:gs pos="0">
                <a:srgbClr val="B7094C"/>
              </a:gs>
              <a:gs pos="100000">
                <a:srgbClr val="892B64"/>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 name="Google Shape;889;p28">
            <a:extLst>
              <a:ext uri="{FF2B5EF4-FFF2-40B4-BE49-F238E27FC236}">
                <a16:creationId xmlns:a16="http://schemas.microsoft.com/office/drawing/2014/main" id="{A41838B6-CDA6-D19B-93D8-DFCB3A8E6F92}"/>
              </a:ext>
            </a:extLst>
          </p:cNvPr>
          <p:cNvSpPr/>
          <p:nvPr/>
        </p:nvSpPr>
        <p:spPr>
          <a:xfrm rot="-2700000">
            <a:off x="3440648" y="1775019"/>
            <a:ext cx="2226538" cy="2226538"/>
          </a:xfrm>
          <a:prstGeom prst="blockArc">
            <a:avLst>
              <a:gd name="adj1" fmla="val 11125294"/>
              <a:gd name="adj2" fmla="val 15787580"/>
              <a:gd name="adj3" fmla="val 4061"/>
            </a:avLst>
          </a:prstGeom>
          <a:gradFill>
            <a:gsLst>
              <a:gs pos="0">
                <a:srgbClr val="892B64"/>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 name="Google Shape;890;p28">
            <a:extLst>
              <a:ext uri="{FF2B5EF4-FFF2-40B4-BE49-F238E27FC236}">
                <a16:creationId xmlns:a16="http://schemas.microsoft.com/office/drawing/2014/main" id="{FD1BE615-7A5E-C5BE-4F31-67BFCA3BB7EC}"/>
              </a:ext>
            </a:extLst>
          </p:cNvPr>
          <p:cNvSpPr/>
          <p:nvPr/>
        </p:nvSpPr>
        <p:spPr>
          <a:xfrm rot="2700000" flipH="1">
            <a:off x="3440913" y="1775019"/>
            <a:ext cx="2226538" cy="2226538"/>
          </a:xfrm>
          <a:prstGeom prst="blockArc">
            <a:avLst>
              <a:gd name="adj1" fmla="val 11125294"/>
              <a:gd name="adj2" fmla="val 15787580"/>
              <a:gd name="adj3" fmla="val 4061"/>
            </a:avLst>
          </a:prstGeom>
          <a:gradFill>
            <a:gsLst>
              <a:gs pos="0">
                <a:srgbClr val="B7094C"/>
              </a:gs>
              <a:gs pos="100000">
                <a:srgbClr val="723C70"/>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 name="Google Shape;891;p28">
            <a:extLst>
              <a:ext uri="{FF2B5EF4-FFF2-40B4-BE49-F238E27FC236}">
                <a16:creationId xmlns:a16="http://schemas.microsoft.com/office/drawing/2014/main" id="{D4D02B2A-EC60-A9C4-6FCA-9F1F2D5FAF48}"/>
              </a:ext>
            </a:extLst>
          </p:cNvPr>
          <p:cNvSpPr/>
          <p:nvPr/>
        </p:nvSpPr>
        <p:spPr>
          <a:xfrm rot="8100000" flipH="1">
            <a:off x="3440780" y="1775151"/>
            <a:ext cx="2226538" cy="2226538"/>
          </a:xfrm>
          <a:prstGeom prst="blockArc">
            <a:avLst>
              <a:gd name="adj1" fmla="val 11125294"/>
              <a:gd name="adj2" fmla="val 15787580"/>
              <a:gd name="adj3" fmla="val 4061"/>
            </a:avLst>
          </a:prstGeom>
          <a:gradFill>
            <a:gsLst>
              <a:gs pos="0">
                <a:srgbClr val="5C4D7D"/>
              </a:gs>
              <a:gs pos="100000">
                <a:srgbClr val="2E6F95"/>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1" name="Google Shape;892;p28">
            <a:extLst>
              <a:ext uri="{FF2B5EF4-FFF2-40B4-BE49-F238E27FC236}">
                <a16:creationId xmlns:a16="http://schemas.microsoft.com/office/drawing/2014/main" id="{599D22CE-0DAF-84C9-354E-72C1C05F436C}"/>
              </a:ext>
            </a:extLst>
          </p:cNvPr>
          <p:cNvGrpSpPr/>
          <p:nvPr/>
        </p:nvGrpSpPr>
        <p:grpSpPr>
          <a:xfrm>
            <a:off x="3693076" y="2554484"/>
            <a:ext cx="1760129" cy="686559"/>
            <a:chOff x="1396255" y="2327928"/>
            <a:chExt cx="2046900" cy="798417"/>
          </a:xfrm>
        </p:grpSpPr>
        <p:sp>
          <p:nvSpPr>
            <p:cNvPr id="12" name="Google Shape;893;p28">
              <a:extLst>
                <a:ext uri="{FF2B5EF4-FFF2-40B4-BE49-F238E27FC236}">
                  <a16:creationId xmlns:a16="http://schemas.microsoft.com/office/drawing/2014/main" id="{3CB73034-5D3F-E472-1624-A7A592D72251}"/>
                </a:ext>
              </a:extLst>
            </p:cNvPr>
            <p:cNvSpPr txBox="1"/>
            <p:nvPr/>
          </p:nvSpPr>
          <p:spPr>
            <a:xfrm>
              <a:off x="1396255" y="2327928"/>
              <a:ext cx="2046900" cy="262800"/>
            </a:xfrm>
            <a:prstGeom prst="rect">
              <a:avLst/>
            </a:prstGeom>
            <a:noFill/>
            <a:ln>
              <a:noFill/>
            </a:ln>
          </p:spPr>
          <p:txBody>
            <a:bodyPr spcFirstLastPara="1" wrap="square" lIns="91425" tIns="91425" rIns="91425" bIns="91425" anchor="ctr" anchorCtr="0">
              <a:noAutofit/>
            </a:bodyPr>
            <a:lstStyle/>
            <a:p>
              <a:pPr algn="ctr" defTabSz="914400">
                <a:buClr>
                  <a:srgbClr val="000000"/>
                </a:buClr>
                <a:buFont typeface="Arial"/>
                <a:buNone/>
              </a:pPr>
              <a:r>
                <a:rPr lang="en-US" sz="2000" kern="0" dirty="0">
                  <a:solidFill>
                    <a:srgbClr val="000000"/>
                  </a:solidFill>
                  <a:latin typeface="Fira Sans Extra Condensed SemiBold"/>
                  <a:ea typeface="Fira Sans Extra Condensed SemiBold"/>
                  <a:cs typeface="Fira Sans Extra Condensed SemiBold"/>
                  <a:sym typeface="Fira Sans Extra Condensed SemiBold"/>
                </a:rPr>
                <a:t>Session 4</a:t>
              </a:r>
              <a:endParaRPr sz="2000" kern="0" dirty="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3" name="Google Shape;894;p28">
              <a:extLst>
                <a:ext uri="{FF2B5EF4-FFF2-40B4-BE49-F238E27FC236}">
                  <a16:creationId xmlns:a16="http://schemas.microsoft.com/office/drawing/2014/main" id="{AC097458-F45C-8421-A89A-5FA2943DB711}"/>
                </a:ext>
              </a:extLst>
            </p:cNvPr>
            <p:cNvSpPr txBox="1"/>
            <p:nvPr/>
          </p:nvSpPr>
          <p:spPr>
            <a:xfrm>
              <a:off x="1396255" y="2580045"/>
              <a:ext cx="2046900" cy="546300"/>
            </a:xfrm>
            <a:prstGeom prst="rect">
              <a:avLst/>
            </a:prstGeom>
            <a:noFill/>
            <a:ln>
              <a:noFill/>
            </a:ln>
          </p:spPr>
          <p:txBody>
            <a:bodyPr spcFirstLastPara="1" wrap="square" lIns="91425" tIns="91425" rIns="91425" bIns="91425" anchor="t" anchorCtr="0">
              <a:noAutofit/>
            </a:bodyPr>
            <a:lstStyle/>
            <a:p>
              <a:pPr algn="ctr" defTabSz="914400">
                <a:buClr>
                  <a:srgbClr val="000000"/>
                </a:buClr>
                <a:buSzPts val="1100"/>
                <a:buFont typeface="Arial"/>
                <a:buNone/>
              </a:pPr>
              <a:r>
                <a:rPr lang="en-US" sz="1200" kern="0" dirty="0">
                  <a:solidFill>
                    <a:srgbClr val="000000"/>
                  </a:solidFill>
                  <a:latin typeface="Roboto"/>
                  <a:ea typeface="Roboto"/>
                  <a:cs typeface="Roboto"/>
                  <a:sym typeface="Roboto"/>
                </a:rPr>
                <a:t>Scientific Advice</a:t>
              </a:r>
              <a:endParaRPr sz="1200" kern="0" dirty="0">
                <a:solidFill>
                  <a:srgbClr val="000000"/>
                </a:solidFill>
                <a:latin typeface="Roboto"/>
                <a:ea typeface="Roboto"/>
                <a:cs typeface="Roboto"/>
                <a:sym typeface="Roboto"/>
              </a:endParaRPr>
            </a:p>
          </p:txBody>
        </p:sp>
      </p:grpSp>
      <p:sp>
        <p:nvSpPr>
          <p:cNvPr id="14" name="Google Shape;895;p28">
            <a:extLst>
              <a:ext uri="{FF2B5EF4-FFF2-40B4-BE49-F238E27FC236}">
                <a16:creationId xmlns:a16="http://schemas.microsoft.com/office/drawing/2014/main" id="{DC79D5B7-679F-0B21-5219-7C46876C3DBA}"/>
              </a:ext>
            </a:extLst>
          </p:cNvPr>
          <p:cNvSpPr/>
          <p:nvPr/>
        </p:nvSpPr>
        <p:spPr>
          <a:xfrm>
            <a:off x="3299776" y="4270707"/>
            <a:ext cx="786600" cy="786600"/>
          </a:xfrm>
          <a:prstGeom prst="ellipse">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B</a:t>
            </a:r>
            <a:endParaRPr kumimoji="0" sz="24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5" name="Google Shape;896;p28">
            <a:extLst>
              <a:ext uri="{FF2B5EF4-FFF2-40B4-BE49-F238E27FC236}">
                <a16:creationId xmlns:a16="http://schemas.microsoft.com/office/drawing/2014/main" id="{1548EE3E-A9C5-05D4-CC9D-BFD4C102BA16}"/>
              </a:ext>
            </a:extLst>
          </p:cNvPr>
          <p:cNvSpPr/>
          <p:nvPr/>
        </p:nvSpPr>
        <p:spPr>
          <a:xfrm>
            <a:off x="6385868" y="3855304"/>
            <a:ext cx="786600" cy="786600"/>
          </a:xfrm>
          <a:prstGeom prst="ellipse">
            <a:avLst/>
          </a:prstGeom>
          <a:gradFill>
            <a:gsLst>
              <a:gs pos="0">
                <a:srgbClr val="455E89"/>
              </a:gs>
              <a:gs pos="100000">
                <a:srgbClr val="1780A1"/>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C</a:t>
            </a:r>
            <a:endParaRPr kumimoji="0" sz="24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6" name="Google Shape;897;p28">
            <a:extLst>
              <a:ext uri="{FF2B5EF4-FFF2-40B4-BE49-F238E27FC236}">
                <a16:creationId xmlns:a16="http://schemas.microsoft.com/office/drawing/2014/main" id="{615DFBC4-E02F-DD18-7457-C75DEA165420}"/>
              </a:ext>
            </a:extLst>
          </p:cNvPr>
          <p:cNvSpPr/>
          <p:nvPr/>
        </p:nvSpPr>
        <p:spPr>
          <a:xfrm>
            <a:off x="5381617" y="1278476"/>
            <a:ext cx="786600" cy="786600"/>
          </a:xfrm>
          <a:prstGeom prst="ellipse">
            <a:avLst/>
          </a:pr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A</a:t>
            </a:r>
            <a:endParaRPr kumimoji="0" sz="2400" b="0" i="0" u="none" strike="noStrike" kern="0" cap="none" spc="0" normalizeH="0" baseline="0" noProof="0" dirty="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8" name="Google Shape;899;p28">
            <a:extLst>
              <a:ext uri="{FF2B5EF4-FFF2-40B4-BE49-F238E27FC236}">
                <a16:creationId xmlns:a16="http://schemas.microsoft.com/office/drawing/2014/main" id="{70120F8D-2104-3873-CB06-D173C90E9B10}"/>
              </a:ext>
            </a:extLst>
          </p:cNvPr>
          <p:cNvSpPr/>
          <p:nvPr/>
        </p:nvSpPr>
        <p:spPr>
          <a:xfrm>
            <a:off x="449550" y="1211788"/>
            <a:ext cx="2834700" cy="960000"/>
          </a:xfrm>
          <a:prstGeom prst="roundRect">
            <a:avLst>
              <a:gd name="adj" fmla="val 50000"/>
            </a:avLst>
          </a:pr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9" name="Google Shape;900;p28">
            <a:extLst>
              <a:ext uri="{FF2B5EF4-FFF2-40B4-BE49-F238E27FC236}">
                <a16:creationId xmlns:a16="http://schemas.microsoft.com/office/drawing/2014/main" id="{FCA16DF5-0303-2CD6-CEC2-12176D24F75B}"/>
              </a:ext>
            </a:extLst>
          </p:cNvPr>
          <p:cNvGrpSpPr/>
          <p:nvPr/>
        </p:nvGrpSpPr>
        <p:grpSpPr>
          <a:xfrm flipH="1">
            <a:off x="559203" y="1337341"/>
            <a:ext cx="708650" cy="708896"/>
            <a:chOff x="3802620" y="1176257"/>
            <a:chExt cx="1538872" cy="1539406"/>
          </a:xfrm>
        </p:grpSpPr>
        <p:sp>
          <p:nvSpPr>
            <p:cNvPr id="20" name="Google Shape;901;p28">
              <a:extLst>
                <a:ext uri="{FF2B5EF4-FFF2-40B4-BE49-F238E27FC236}">
                  <a16:creationId xmlns:a16="http://schemas.microsoft.com/office/drawing/2014/main" id="{04A29DE9-E120-19AE-0527-558F0F507966}"/>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 name="Google Shape;902;p28">
              <a:extLst>
                <a:ext uri="{FF2B5EF4-FFF2-40B4-BE49-F238E27FC236}">
                  <a16:creationId xmlns:a16="http://schemas.microsoft.com/office/drawing/2014/main" id="{B315CCA4-0DAD-EFDC-F845-18EB507B7B6D}"/>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22" name="Google Shape;903;p28">
            <a:extLst>
              <a:ext uri="{FF2B5EF4-FFF2-40B4-BE49-F238E27FC236}">
                <a16:creationId xmlns:a16="http://schemas.microsoft.com/office/drawing/2014/main" id="{25118CEB-3DBC-BA01-A70F-8485DC88D96B}"/>
              </a:ext>
            </a:extLst>
          </p:cNvPr>
          <p:cNvGrpSpPr/>
          <p:nvPr/>
        </p:nvGrpSpPr>
        <p:grpSpPr>
          <a:xfrm flipH="1">
            <a:off x="1298475" y="1248104"/>
            <a:ext cx="1786800" cy="794045"/>
            <a:chOff x="999550" y="1153204"/>
            <a:chExt cx="1786800" cy="794045"/>
          </a:xfrm>
        </p:grpSpPr>
        <p:sp>
          <p:nvSpPr>
            <p:cNvPr id="23" name="Google Shape;904;p28">
              <a:extLst>
                <a:ext uri="{FF2B5EF4-FFF2-40B4-BE49-F238E27FC236}">
                  <a16:creationId xmlns:a16="http://schemas.microsoft.com/office/drawing/2014/main" id="{DD5C2DBD-07D6-EB9C-3CF6-57A89F52E9C3}"/>
                </a:ext>
              </a:extLst>
            </p:cNvPr>
            <p:cNvSpPr txBox="1"/>
            <p:nvPr/>
          </p:nvSpPr>
          <p:spPr>
            <a:xfrm>
              <a:off x="999550" y="1510749"/>
              <a:ext cx="1786800" cy="4365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US" sz="1000" kern="0" dirty="0">
                  <a:solidFill>
                    <a:srgbClr val="FFFFFF"/>
                  </a:solidFill>
                  <a:latin typeface="Roboto"/>
                  <a:ea typeface="Roboto"/>
                  <a:cs typeface="Roboto"/>
                  <a:sym typeface="Roboto"/>
                </a:rPr>
                <a:t>How to efficiently leverage scientific advice - a joint statistical and clinical perspective</a:t>
              </a:r>
              <a:endParaRPr sz="1000" kern="0" dirty="0">
                <a:solidFill>
                  <a:srgbClr val="FFFFFF"/>
                </a:solidFill>
                <a:latin typeface="Roboto"/>
                <a:ea typeface="Roboto"/>
                <a:cs typeface="Roboto"/>
                <a:sym typeface="Roboto"/>
              </a:endParaRPr>
            </a:p>
          </p:txBody>
        </p:sp>
        <p:sp>
          <p:nvSpPr>
            <p:cNvPr id="24" name="Google Shape;905;p28">
              <a:extLst>
                <a:ext uri="{FF2B5EF4-FFF2-40B4-BE49-F238E27FC236}">
                  <a16:creationId xmlns:a16="http://schemas.microsoft.com/office/drawing/2014/main" id="{54767AF4-F89A-0F8B-B549-70F4251D9F5E}"/>
                </a:ext>
              </a:extLst>
            </p:cNvPr>
            <p:cNvSpPr txBox="1"/>
            <p:nvPr/>
          </p:nvSpPr>
          <p:spPr>
            <a:xfrm>
              <a:off x="999550" y="1153204"/>
              <a:ext cx="1786800" cy="2607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US" sz="1600" kern="0" dirty="0">
                  <a:solidFill>
                    <a:srgbClr val="FFFFFF"/>
                  </a:solidFill>
                  <a:latin typeface="Fira Sans Extra Condensed SemiBold"/>
                  <a:ea typeface="Fira Sans Extra Condensed SemiBold"/>
                  <a:cs typeface="Fira Sans Extra Condensed SemiBold"/>
                  <a:sym typeface="Fira Sans Extra Condensed SemiBold"/>
                </a:rPr>
                <a:t>EMA</a:t>
              </a:r>
              <a:endParaRPr sz="16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25" name="Google Shape;906;p28">
            <a:extLst>
              <a:ext uri="{FF2B5EF4-FFF2-40B4-BE49-F238E27FC236}">
                <a16:creationId xmlns:a16="http://schemas.microsoft.com/office/drawing/2014/main" id="{1694DE98-9A9F-869F-7B40-16FD8D3EDBDD}"/>
              </a:ext>
            </a:extLst>
          </p:cNvPr>
          <p:cNvSpPr/>
          <p:nvPr/>
        </p:nvSpPr>
        <p:spPr>
          <a:xfrm>
            <a:off x="436753" y="3072777"/>
            <a:ext cx="2834700" cy="960000"/>
          </a:xfrm>
          <a:prstGeom prst="roundRect">
            <a:avLst>
              <a:gd name="adj" fmla="val 50000"/>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26" name="Google Shape;907;p28">
            <a:extLst>
              <a:ext uri="{FF2B5EF4-FFF2-40B4-BE49-F238E27FC236}">
                <a16:creationId xmlns:a16="http://schemas.microsoft.com/office/drawing/2014/main" id="{0B62D0A1-FC31-238D-929D-96209C229483}"/>
              </a:ext>
            </a:extLst>
          </p:cNvPr>
          <p:cNvGrpSpPr/>
          <p:nvPr/>
        </p:nvGrpSpPr>
        <p:grpSpPr>
          <a:xfrm flipH="1">
            <a:off x="546406" y="3198330"/>
            <a:ext cx="708650" cy="708896"/>
            <a:chOff x="3802620" y="1176257"/>
            <a:chExt cx="1538872" cy="1539406"/>
          </a:xfrm>
        </p:grpSpPr>
        <p:sp>
          <p:nvSpPr>
            <p:cNvPr id="27" name="Google Shape;908;p28">
              <a:extLst>
                <a:ext uri="{FF2B5EF4-FFF2-40B4-BE49-F238E27FC236}">
                  <a16:creationId xmlns:a16="http://schemas.microsoft.com/office/drawing/2014/main" id="{AF5F5AD2-EF6C-DB18-D0BB-527233630012}"/>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8" name="Google Shape;909;p28">
              <a:extLst>
                <a:ext uri="{FF2B5EF4-FFF2-40B4-BE49-F238E27FC236}">
                  <a16:creationId xmlns:a16="http://schemas.microsoft.com/office/drawing/2014/main" id="{15DF6784-7ACC-C776-6D17-0A19C58EE24D}"/>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29" name="Google Shape;910;p28">
            <a:extLst>
              <a:ext uri="{FF2B5EF4-FFF2-40B4-BE49-F238E27FC236}">
                <a16:creationId xmlns:a16="http://schemas.microsoft.com/office/drawing/2014/main" id="{F92C945C-8881-F944-3999-D9542DF1BBB1}"/>
              </a:ext>
            </a:extLst>
          </p:cNvPr>
          <p:cNvGrpSpPr/>
          <p:nvPr/>
        </p:nvGrpSpPr>
        <p:grpSpPr>
          <a:xfrm flipH="1">
            <a:off x="1285678" y="3170139"/>
            <a:ext cx="1804099" cy="800794"/>
            <a:chOff x="982251" y="1214250"/>
            <a:chExt cx="1804099" cy="800794"/>
          </a:xfrm>
        </p:grpSpPr>
        <p:sp>
          <p:nvSpPr>
            <p:cNvPr id="30" name="Google Shape;911;p28">
              <a:extLst>
                <a:ext uri="{FF2B5EF4-FFF2-40B4-BE49-F238E27FC236}">
                  <a16:creationId xmlns:a16="http://schemas.microsoft.com/office/drawing/2014/main" id="{58DB1D2F-63EE-CC1A-DFE7-FEC88ED12A74}"/>
                </a:ext>
              </a:extLst>
            </p:cNvPr>
            <p:cNvSpPr txBox="1"/>
            <p:nvPr/>
          </p:nvSpPr>
          <p:spPr>
            <a:xfrm>
              <a:off x="982251" y="1578544"/>
              <a:ext cx="1786800" cy="4365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000" kern="0" dirty="0">
                  <a:solidFill>
                    <a:srgbClr val="FFFFFF"/>
                  </a:solidFill>
                  <a:latin typeface="Roboto"/>
                  <a:ea typeface="Roboto"/>
                  <a:cs typeface="Roboto"/>
                  <a:sym typeface="Roboto"/>
                </a:rPr>
                <a:t>HTA Joint Scientific Consultation</a:t>
              </a:r>
              <a:endParaRPr sz="1000" kern="0" dirty="0">
                <a:solidFill>
                  <a:srgbClr val="FFFFFF"/>
                </a:solidFill>
                <a:latin typeface="Roboto"/>
                <a:ea typeface="Roboto"/>
                <a:cs typeface="Roboto"/>
                <a:sym typeface="Roboto"/>
              </a:endParaRPr>
            </a:p>
          </p:txBody>
        </p:sp>
        <p:sp>
          <p:nvSpPr>
            <p:cNvPr id="31" name="Google Shape;912;p28">
              <a:extLst>
                <a:ext uri="{FF2B5EF4-FFF2-40B4-BE49-F238E27FC236}">
                  <a16:creationId xmlns:a16="http://schemas.microsoft.com/office/drawing/2014/main" id="{7A59DEC5-62A1-67FF-F64A-7715844B45B4}"/>
                </a:ext>
              </a:extLst>
            </p:cNvPr>
            <p:cNvSpPr txBox="1"/>
            <p:nvPr/>
          </p:nvSpPr>
          <p:spPr>
            <a:xfrm>
              <a:off x="999550" y="1214250"/>
              <a:ext cx="1786800" cy="260700"/>
            </a:xfrm>
            <a:prstGeom prst="rect">
              <a:avLst/>
            </a:prstGeom>
            <a:noFill/>
            <a:ln>
              <a:noFill/>
            </a:ln>
          </p:spPr>
          <p:txBody>
            <a:bodyPr spcFirstLastPara="1" wrap="square" lIns="91425" tIns="91425" rIns="91425" bIns="91425" anchor="ctr" anchorCtr="0">
              <a:noAutofit/>
            </a:bodyPr>
            <a:lstStyle/>
            <a:p>
              <a:pPr defTabSz="914400">
                <a:buClr>
                  <a:srgbClr val="000000"/>
                </a:buClr>
                <a:buFont typeface="Arial"/>
                <a:buNone/>
              </a:pPr>
              <a:r>
                <a:rPr lang="en-US" sz="1600" kern="0" dirty="0">
                  <a:solidFill>
                    <a:srgbClr val="FFFFFF"/>
                  </a:solidFill>
                  <a:latin typeface="Fira Sans Extra Condensed SemiBold"/>
                  <a:ea typeface="Fira Sans Extra Condensed SemiBold"/>
                  <a:cs typeface="Fira Sans Extra Condensed SemiBold"/>
                  <a:sym typeface="Fira Sans Extra Condensed SemiBold"/>
                </a:rPr>
                <a:t>JCA subgroup in the HTAR</a:t>
              </a:r>
              <a:endParaRPr sz="16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39" name="Google Shape;920;p28">
            <a:extLst>
              <a:ext uri="{FF2B5EF4-FFF2-40B4-BE49-F238E27FC236}">
                <a16:creationId xmlns:a16="http://schemas.microsoft.com/office/drawing/2014/main" id="{A7CDC661-D0DC-3617-2EBD-F1C779489784}"/>
              </a:ext>
            </a:extLst>
          </p:cNvPr>
          <p:cNvSpPr/>
          <p:nvPr/>
        </p:nvSpPr>
        <p:spPr>
          <a:xfrm flipH="1">
            <a:off x="6231057" y="2399753"/>
            <a:ext cx="2834700" cy="960000"/>
          </a:xfrm>
          <a:prstGeom prst="roundRect">
            <a:avLst>
              <a:gd name="adj" fmla="val 50000"/>
            </a:avLst>
          </a:prstGeom>
          <a:gradFill>
            <a:gsLst>
              <a:gs pos="0">
                <a:srgbClr val="455E89"/>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40" name="Google Shape;921;p28">
            <a:extLst>
              <a:ext uri="{FF2B5EF4-FFF2-40B4-BE49-F238E27FC236}">
                <a16:creationId xmlns:a16="http://schemas.microsoft.com/office/drawing/2014/main" id="{015AD136-6B2D-103D-C11B-616AA6D869C0}"/>
              </a:ext>
            </a:extLst>
          </p:cNvPr>
          <p:cNvGrpSpPr/>
          <p:nvPr/>
        </p:nvGrpSpPr>
        <p:grpSpPr>
          <a:xfrm>
            <a:off x="8230472" y="2549603"/>
            <a:ext cx="708650" cy="708896"/>
            <a:chOff x="3802620" y="1176257"/>
            <a:chExt cx="1538872" cy="1539406"/>
          </a:xfrm>
        </p:grpSpPr>
        <p:sp>
          <p:nvSpPr>
            <p:cNvPr id="41" name="Google Shape;922;p28">
              <a:extLst>
                <a:ext uri="{FF2B5EF4-FFF2-40B4-BE49-F238E27FC236}">
                  <a16:creationId xmlns:a16="http://schemas.microsoft.com/office/drawing/2014/main" id="{D573E1F0-4388-40CF-7387-CBF9A4B4B3B8}"/>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2" name="Google Shape;923;p28">
              <a:extLst>
                <a:ext uri="{FF2B5EF4-FFF2-40B4-BE49-F238E27FC236}">
                  <a16:creationId xmlns:a16="http://schemas.microsoft.com/office/drawing/2014/main" id="{36ED1485-30C0-3BC6-6B96-AF50D0BA60C5}"/>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43" name="Google Shape;924;p28">
            <a:extLst>
              <a:ext uri="{FF2B5EF4-FFF2-40B4-BE49-F238E27FC236}">
                <a16:creationId xmlns:a16="http://schemas.microsoft.com/office/drawing/2014/main" id="{CF841550-4F63-23AD-EF87-342BA727EC33}"/>
              </a:ext>
            </a:extLst>
          </p:cNvPr>
          <p:cNvGrpSpPr/>
          <p:nvPr/>
        </p:nvGrpSpPr>
        <p:grpSpPr>
          <a:xfrm>
            <a:off x="6316679" y="2540882"/>
            <a:ext cx="1786800" cy="732999"/>
            <a:chOff x="999550" y="1214250"/>
            <a:chExt cx="1786800" cy="732999"/>
          </a:xfrm>
        </p:grpSpPr>
        <p:sp>
          <p:nvSpPr>
            <p:cNvPr id="44" name="Google Shape;925;p28">
              <a:extLst>
                <a:ext uri="{FF2B5EF4-FFF2-40B4-BE49-F238E27FC236}">
                  <a16:creationId xmlns:a16="http://schemas.microsoft.com/office/drawing/2014/main" id="{0D652CB7-643E-DAA8-7782-356C99F57395}"/>
                </a:ext>
              </a:extLst>
            </p:cNvPr>
            <p:cNvSpPr txBox="1"/>
            <p:nvPr/>
          </p:nvSpPr>
          <p:spPr>
            <a:xfrm>
              <a:off x="999550" y="1510749"/>
              <a:ext cx="1786800" cy="436500"/>
            </a:xfrm>
            <a:prstGeom prst="rect">
              <a:avLst/>
            </a:prstGeom>
            <a:noFill/>
            <a:ln>
              <a:noFill/>
            </a:ln>
          </p:spPr>
          <p:txBody>
            <a:bodyPr spcFirstLastPara="1" wrap="square" lIns="91425" tIns="91425" rIns="91425" bIns="91425" anchor="ctr" anchorCtr="0">
              <a:noAutofit/>
            </a:bodyPr>
            <a:lstStyle/>
            <a:p>
              <a:pPr algn="r" defTabSz="914400">
                <a:buClr>
                  <a:srgbClr val="000000"/>
                </a:buClr>
                <a:buSzPts val="1100"/>
                <a:buFont typeface="Arial"/>
                <a:buNone/>
              </a:pPr>
              <a:r>
                <a:rPr lang="en-US" sz="1000" kern="0" dirty="0">
                  <a:solidFill>
                    <a:srgbClr val="FFFFFF"/>
                  </a:solidFill>
                  <a:latin typeface="Roboto"/>
                  <a:ea typeface="Roboto"/>
                  <a:cs typeface="Roboto"/>
                  <a:sym typeface="Roboto"/>
                </a:rPr>
                <a:t>Some advice on dealing with regulators and HTA</a:t>
              </a:r>
              <a:endParaRPr sz="1000" kern="0" dirty="0">
                <a:solidFill>
                  <a:srgbClr val="FFFFFF"/>
                </a:solidFill>
                <a:latin typeface="Roboto"/>
                <a:ea typeface="Roboto"/>
                <a:cs typeface="Roboto"/>
                <a:sym typeface="Roboto"/>
              </a:endParaRPr>
            </a:p>
          </p:txBody>
        </p:sp>
        <p:sp>
          <p:nvSpPr>
            <p:cNvPr id="45" name="Google Shape;926;p28">
              <a:extLst>
                <a:ext uri="{FF2B5EF4-FFF2-40B4-BE49-F238E27FC236}">
                  <a16:creationId xmlns:a16="http://schemas.microsoft.com/office/drawing/2014/main" id="{87150858-F5C5-3DD9-D1A9-FBE7A606FEBD}"/>
                </a:ext>
              </a:extLst>
            </p:cNvPr>
            <p:cNvSpPr txBox="1"/>
            <p:nvPr/>
          </p:nvSpPr>
          <p:spPr>
            <a:xfrm>
              <a:off x="999550" y="1214250"/>
              <a:ext cx="1786800" cy="260700"/>
            </a:xfrm>
            <a:prstGeom prst="rect">
              <a:avLst/>
            </a:prstGeom>
            <a:noFill/>
            <a:ln>
              <a:noFill/>
            </a:ln>
          </p:spPr>
          <p:txBody>
            <a:bodyPr spcFirstLastPara="1" wrap="square" lIns="91425" tIns="91425" rIns="91425" bIns="91425" anchor="ctr" anchorCtr="0">
              <a:noAutofit/>
            </a:bodyPr>
            <a:lstStyle/>
            <a:p>
              <a:pPr algn="r" defTabSz="914400">
                <a:buClr>
                  <a:srgbClr val="000000"/>
                </a:buClr>
                <a:buFont typeface="Arial"/>
                <a:buNone/>
              </a:pPr>
              <a:r>
                <a:rPr lang="en-US" sz="1600" kern="0" dirty="0">
                  <a:solidFill>
                    <a:srgbClr val="FFFFFF"/>
                  </a:solidFill>
                  <a:latin typeface="Fira Sans Extra Condensed SemiBold"/>
                  <a:ea typeface="Fira Sans Extra Condensed SemiBold"/>
                  <a:cs typeface="Fira Sans Extra Condensed SemiBold"/>
                  <a:sym typeface="Fira Sans Extra Condensed SemiBold"/>
                </a:rPr>
                <a:t>AstraZeneca</a:t>
              </a:r>
              <a:endParaRPr sz="16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47" name="Google Shape;928;p28">
            <a:extLst>
              <a:ext uri="{FF2B5EF4-FFF2-40B4-BE49-F238E27FC236}">
                <a16:creationId xmlns:a16="http://schemas.microsoft.com/office/drawing/2014/main" id="{1277E078-18F4-5295-26D1-42EA4E2309B8}"/>
              </a:ext>
            </a:extLst>
          </p:cNvPr>
          <p:cNvSpPr/>
          <p:nvPr/>
        </p:nvSpPr>
        <p:spPr>
          <a:xfrm>
            <a:off x="740243" y="3403240"/>
            <a:ext cx="348431" cy="291492"/>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8" name="Google Shape;929;p28">
            <a:extLst>
              <a:ext uri="{FF2B5EF4-FFF2-40B4-BE49-F238E27FC236}">
                <a16:creationId xmlns:a16="http://schemas.microsoft.com/office/drawing/2014/main" id="{18033729-05A7-6E81-F0FC-263288715A44}"/>
              </a:ext>
            </a:extLst>
          </p:cNvPr>
          <p:cNvSpPr/>
          <p:nvPr/>
        </p:nvSpPr>
        <p:spPr>
          <a:xfrm>
            <a:off x="741435" y="1521252"/>
            <a:ext cx="344196" cy="34128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49" name="Google Shape;930;p28">
            <a:extLst>
              <a:ext uri="{FF2B5EF4-FFF2-40B4-BE49-F238E27FC236}">
                <a16:creationId xmlns:a16="http://schemas.microsoft.com/office/drawing/2014/main" id="{F94C202C-125F-CCB7-AC1F-DB63D14F969D}"/>
              </a:ext>
            </a:extLst>
          </p:cNvPr>
          <p:cNvGrpSpPr/>
          <p:nvPr/>
        </p:nvGrpSpPr>
        <p:grpSpPr>
          <a:xfrm>
            <a:off x="8413560" y="2753645"/>
            <a:ext cx="342470" cy="268538"/>
            <a:chOff x="-41694200" y="2382950"/>
            <a:chExt cx="317425" cy="248900"/>
          </a:xfrm>
        </p:grpSpPr>
        <p:sp>
          <p:nvSpPr>
            <p:cNvPr id="50" name="Google Shape;931;p28">
              <a:extLst>
                <a:ext uri="{FF2B5EF4-FFF2-40B4-BE49-F238E27FC236}">
                  <a16:creationId xmlns:a16="http://schemas.microsoft.com/office/drawing/2014/main" id="{268A98C8-3F39-CA32-FC77-515E388228D3}"/>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1" name="Google Shape;932;p28">
              <a:extLst>
                <a:ext uri="{FF2B5EF4-FFF2-40B4-BE49-F238E27FC236}">
                  <a16:creationId xmlns:a16="http://schemas.microsoft.com/office/drawing/2014/main" id="{DFDB204B-6FF6-6EDE-25F5-961834E8A3EF}"/>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cxnSp>
        <p:nvCxnSpPr>
          <p:cNvPr id="52" name="Google Shape;933;p28">
            <a:extLst>
              <a:ext uri="{FF2B5EF4-FFF2-40B4-BE49-F238E27FC236}">
                <a16:creationId xmlns:a16="http://schemas.microsoft.com/office/drawing/2014/main" id="{E38DB7CE-8F47-3F34-FE74-6B5E2FCECF65}"/>
              </a:ext>
            </a:extLst>
          </p:cNvPr>
          <p:cNvCxnSpPr>
            <a:stCxn id="18" idx="0"/>
            <a:endCxn id="16" idx="0"/>
          </p:cNvCxnSpPr>
          <p:nvPr/>
        </p:nvCxnSpPr>
        <p:spPr>
          <a:xfrm rot="16200000" flipH="1">
            <a:off x="3787564" y="-708876"/>
            <a:ext cx="66688" cy="3908017"/>
          </a:xfrm>
          <a:prstGeom prst="bentConnector3">
            <a:avLst>
              <a:gd name="adj1" fmla="val -342790"/>
            </a:avLst>
          </a:prstGeom>
          <a:noFill/>
          <a:ln w="19050" cap="flat" cmpd="sng">
            <a:solidFill>
              <a:srgbClr val="000000"/>
            </a:solidFill>
            <a:prstDash val="solid"/>
            <a:round/>
            <a:headEnd type="none" w="med" len="med"/>
            <a:tailEnd type="oval" w="med" len="med"/>
          </a:ln>
        </p:spPr>
      </p:cxnSp>
      <p:cxnSp>
        <p:nvCxnSpPr>
          <p:cNvPr id="53" name="Google Shape;934;p28">
            <a:extLst>
              <a:ext uri="{FF2B5EF4-FFF2-40B4-BE49-F238E27FC236}">
                <a16:creationId xmlns:a16="http://schemas.microsoft.com/office/drawing/2014/main" id="{C3E73D00-AD80-2394-EBC7-33B97FA4A31B}"/>
              </a:ext>
            </a:extLst>
          </p:cNvPr>
          <p:cNvCxnSpPr>
            <a:stCxn id="15" idx="4"/>
            <a:endCxn id="39" idx="2"/>
          </p:cNvCxnSpPr>
          <p:nvPr/>
        </p:nvCxnSpPr>
        <p:spPr>
          <a:xfrm rot="5400000" flipH="1" flipV="1">
            <a:off x="6572711" y="3566209"/>
            <a:ext cx="1282151" cy="869239"/>
          </a:xfrm>
          <a:prstGeom prst="bentConnector3">
            <a:avLst>
              <a:gd name="adj1" fmla="val -17829"/>
            </a:avLst>
          </a:prstGeom>
          <a:noFill/>
          <a:ln w="19050" cap="flat" cmpd="sng">
            <a:solidFill>
              <a:srgbClr val="000000"/>
            </a:solidFill>
            <a:prstDash val="solid"/>
            <a:round/>
            <a:headEnd type="oval" w="med" len="med"/>
            <a:tailEnd type="none" w="med" len="med"/>
          </a:ln>
        </p:spPr>
      </p:cxnSp>
      <p:cxnSp>
        <p:nvCxnSpPr>
          <p:cNvPr id="54" name="Google Shape;935;p28">
            <a:extLst>
              <a:ext uri="{FF2B5EF4-FFF2-40B4-BE49-F238E27FC236}">
                <a16:creationId xmlns:a16="http://schemas.microsoft.com/office/drawing/2014/main" id="{DC267F9D-A8BC-6A92-FAAB-14271E216DAC}"/>
              </a:ext>
            </a:extLst>
          </p:cNvPr>
          <p:cNvCxnSpPr>
            <a:stCxn id="25" idx="2"/>
            <a:endCxn id="14" idx="0"/>
          </p:cNvCxnSpPr>
          <p:nvPr/>
        </p:nvCxnSpPr>
        <p:spPr>
          <a:xfrm rot="16200000" flipH="1">
            <a:off x="2654624" y="3232255"/>
            <a:ext cx="237930" cy="1838973"/>
          </a:xfrm>
          <a:prstGeom prst="bentConnector3">
            <a:avLst>
              <a:gd name="adj1" fmla="val 50000"/>
            </a:avLst>
          </a:prstGeom>
          <a:noFill/>
          <a:ln w="19050" cap="flat" cmpd="sng">
            <a:solidFill>
              <a:srgbClr val="000000"/>
            </a:solidFill>
            <a:prstDash val="solid"/>
            <a:round/>
            <a:headEnd type="none" w="med" len="med"/>
            <a:tailEnd type="oval" w="med" len="med"/>
          </a:ln>
        </p:spPr>
      </p:cxnSp>
      <p:cxnSp>
        <p:nvCxnSpPr>
          <p:cNvPr id="56" name="Google Shape;937;p28">
            <a:extLst>
              <a:ext uri="{FF2B5EF4-FFF2-40B4-BE49-F238E27FC236}">
                <a16:creationId xmlns:a16="http://schemas.microsoft.com/office/drawing/2014/main" id="{7BEF2D8C-F1BE-E1F0-DE07-DC5E01B38898}"/>
              </a:ext>
            </a:extLst>
          </p:cNvPr>
          <p:cNvCxnSpPr>
            <a:stCxn id="18" idx="3"/>
            <a:endCxn id="5" idx="0"/>
          </p:cNvCxnSpPr>
          <p:nvPr/>
        </p:nvCxnSpPr>
        <p:spPr>
          <a:xfrm>
            <a:off x="3284250" y="1691788"/>
            <a:ext cx="1272300" cy="77100"/>
          </a:xfrm>
          <a:prstGeom prst="bentConnector2">
            <a:avLst/>
          </a:prstGeom>
          <a:noFill/>
          <a:ln w="19050" cap="flat" cmpd="sng">
            <a:solidFill>
              <a:srgbClr val="000000"/>
            </a:solidFill>
            <a:prstDash val="solid"/>
            <a:round/>
            <a:headEnd type="oval" w="med" len="med"/>
            <a:tailEnd type="none" w="med" len="med"/>
          </a:ln>
        </p:spPr>
      </p:cxnSp>
      <p:cxnSp>
        <p:nvCxnSpPr>
          <p:cNvPr id="57" name="Google Shape;938;p28">
            <a:extLst>
              <a:ext uri="{FF2B5EF4-FFF2-40B4-BE49-F238E27FC236}">
                <a16:creationId xmlns:a16="http://schemas.microsoft.com/office/drawing/2014/main" id="{735FFFA5-1B57-D5F6-87F6-6A5F6630A126}"/>
              </a:ext>
            </a:extLst>
          </p:cNvPr>
          <p:cNvCxnSpPr>
            <a:stCxn id="39" idx="3"/>
            <a:endCxn id="5" idx="4"/>
          </p:cNvCxnSpPr>
          <p:nvPr/>
        </p:nvCxnSpPr>
        <p:spPr>
          <a:xfrm rot="10800000" flipV="1">
            <a:off x="4556551" y="2879752"/>
            <a:ext cx="1674507" cy="1135597"/>
          </a:xfrm>
          <a:prstGeom prst="bentConnector4">
            <a:avLst>
              <a:gd name="adj1" fmla="val 16462"/>
              <a:gd name="adj2" fmla="val 120130"/>
            </a:avLst>
          </a:prstGeom>
          <a:noFill/>
          <a:ln w="19050" cap="flat" cmpd="sng">
            <a:solidFill>
              <a:srgbClr val="000000"/>
            </a:solidFill>
            <a:prstDash val="solid"/>
            <a:round/>
            <a:headEnd type="oval" w="med" len="med"/>
            <a:tailEnd type="none" w="med" len="med"/>
          </a:ln>
        </p:spPr>
      </p:cxnSp>
      <p:cxnSp>
        <p:nvCxnSpPr>
          <p:cNvPr id="58" name="Google Shape;939;p28">
            <a:extLst>
              <a:ext uri="{FF2B5EF4-FFF2-40B4-BE49-F238E27FC236}">
                <a16:creationId xmlns:a16="http://schemas.microsoft.com/office/drawing/2014/main" id="{4F0EFCCD-58D5-DBD0-08E5-E79BA2B36676}"/>
              </a:ext>
            </a:extLst>
          </p:cNvPr>
          <p:cNvCxnSpPr>
            <a:cxnSpLocks/>
            <a:stCxn id="25" idx="3"/>
          </p:cNvCxnSpPr>
          <p:nvPr/>
        </p:nvCxnSpPr>
        <p:spPr>
          <a:xfrm flipV="1">
            <a:off x="3271453" y="3338842"/>
            <a:ext cx="347187" cy="213935"/>
          </a:xfrm>
          <a:prstGeom prst="straightConnector1">
            <a:avLst/>
          </a:prstGeom>
          <a:noFill/>
          <a:ln w="19050" cap="flat" cmpd="sng">
            <a:solidFill>
              <a:srgbClr val="000000"/>
            </a:solidFill>
            <a:prstDash val="solid"/>
            <a:round/>
            <a:headEnd type="oval" w="med" len="med"/>
            <a:tailEnd type="none" w="med" len="med"/>
          </a:ln>
        </p:spPr>
      </p:cxnSp>
    </p:spTree>
    <p:extLst>
      <p:ext uri="{BB962C8B-B14F-4D97-AF65-F5344CB8AC3E}">
        <p14:creationId xmlns:p14="http://schemas.microsoft.com/office/powerpoint/2010/main" val="3300080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C4A0-3BA1-DF18-963B-F2392946F5DA}"/>
              </a:ext>
            </a:extLst>
          </p:cNvPr>
          <p:cNvSpPr>
            <a:spLocks noGrp="1"/>
          </p:cNvSpPr>
          <p:nvPr>
            <p:ph type="title"/>
          </p:nvPr>
        </p:nvSpPr>
        <p:spPr/>
        <p:txBody>
          <a:bodyPr/>
          <a:lstStyle/>
          <a:p>
            <a:r>
              <a:rPr lang="en-GB" dirty="0"/>
              <a:t>Session 4 – How to get the most out of scientific advice</a:t>
            </a:r>
            <a:endParaRPr lang="en-US" dirty="0"/>
          </a:p>
        </p:txBody>
      </p:sp>
      <p:sp>
        <p:nvSpPr>
          <p:cNvPr id="3" name="Content Placeholder 2">
            <a:extLst>
              <a:ext uri="{FF2B5EF4-FFF2-40B4-BE49-F238E27FC236}">
                <a16:creationId xmlns:a16="http://schemas.microsoft.com/office/drawing/2014/main" id="{37EF4523-714C-8B3B-5570-A945A1485F1F}"/>
              </a:ext>
            </a:extLst>
          </p:cNvPr>
          <p:cNvSpPr>
            <a:spLocks noGrp="1"/>
          </p:cNvSpPr>
          <p:nvPr>
            <p:ph idx="1"/>
          </p:nvPr>
        </p:nvSpPr>
        <p:spPr/>
        <p:txBody>
          <a:bodyPr>
            <a:normAutofit/>
          </a:bodyPr>
          <a:lstStyle/>
          <a:p>
            <a:r>
              <a:rPr lang="en-US" sz="1400" b="1" dirty="0"/>
              <a:t>Timelines</a:t>
            </a:r>
            <a:r>
              <a:rPr lang="en-US" sz="1400" dirty="0"/>
              <a:t>: It typically takes around 100 days from the formal request for scientific advice to receive feedback. This timeline can extend if a discussion meeting with the Scientific Advice Working Party (SAWP) is requested.</a:t>
            </a:r>
          </a:p>
          <a:p>
            <a:r>
              <a:rPr lang="en-US" sz="1400" b="1" dirty="0"/>
              <a:t>Coordination and Review</a:t>
            </a:r>
            <a:r>
              <a:rPr lang="en-US" sz="1400" dirty="0"/>
              <a:t>: The process involves two coordinators who provide separate reports that are later combined and reviewed by a third member, ensuring thoroughness and multiple perspectives.</a:t>
            </a:r>
          </a:p>
          <a:p>
            <a:r>
              <a:rPr lang="en-US" sz="1400" b="1" dirty="0"/>
              <a:t>Advice to Sponsors</a:t>
            </a:r>
            <a:r>
              <a:rPr lang="en-US" sz="1400" dirty="0"/>
              <a:t>: Sponsors are advised to clearly articulate how their studies fit into the overall development and regulatory strategy.</a:t>
            </a:r>
          </a:p>
          <a:p>
            <a:r>
              <a:rPr lang="en-US" sz="1400" b="1" dirty="0"/>
              <a:t>Feedback to Advice</a:t>
            </a:r>
            <a:r>
              <a:rPr lang="en-US" sz="1400" dirty="0"/>
              <a:t>: </a:t>
            </a:r>
          </a:p>
          <a:p>
            <a:pPr lvl="1"/>
            <a:r>
              <a:rPr lang="en-GB" sz="1200" dirty="0"/>
              <a:t>Be Precise and Concise</a:t>
            </a:r>
          </a:p>
          <a:p>
            <a:pPr lvl="1"/>
            <a:r>
              <a:rPr lang="en-US" sz="1200" dirty="0"/>
              <a:t>Avoid Speculative Questions</a:t>
            </a:r>
          </a:p>
          <a:p>
            <a:pPr lvl="1"/>
            <a:r>
              <a:rPr lang="en-US" sz="1200" dirty="0"/>
              <a:t>Focus on Main Issues Connected with Primary </a:t>
            </a:r>
            <a:r>
              <a:rPr lang="en-US" sz="1200" dirty="0" err="1"/>
              <a:t>Estimand</a:t>
            </a:r>
            <a:endParaRPr lang="en-US" sz="1200" dirty="0"/>
          </a:p>
          <a:p>
            <a:pPr lvl="1"/>
            <a:r>
              <a:rPr lang="en-US" sz="1200" dirty="0"/>
              <a:t>Don’t Over Interpret</a:t>
            </a:r>
          </a:p>
          <a:p>
            <a:pPr lvl="1"/>
            <a:r>
              <a:rPr lang="en-US" sz="1200" dirty="0"/>
              <a:t>Regulatory Perspectives Can Vary, to Develop a Feasible Clinical Development Plan</a:t>
            </a:r>
          </a:p>
        </p:txBody>
      </p:sp>
    </p:spTree>
    <p:extLst>
      <p:ext uri="{BB962C8B-B14F-4D97-AF65-F5344CB8AC3E}">
        <p14:creationId xmlns:p14="http://schemas.microsoft.com/office/powerpoint/2010/main" val="379465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873C-3F83-F184-6736-52168D5ABEAA}"/>
              </a:ext>
            </a:extLst>
          </p:cNvPr>
          <p:cNvSpPr>
            <a:spLocks noGrp="1"/>
          </p:cNvSpPr>
          <p:nvPr>
            <p:ph type="title"/>
          </p:nvPr>
        </p:nvSpPr>
        <p:spPr/>
        <p:txBody>
          <a:bodyPr/>
          <a:lstStyle/>
          <a:p>
            <a:r>
              <a:rPr lang="en-US" dirty="0"/>
              <a:t>Session 5: Use of non-RCT studies in regulatory decision-making</a:t>
            </a:r>
          </a:p>
        </p:txBody>
      </p:sp>
      <p:sp>
        <p:nvSpPr>
          <p:cNvPr id="3" name="Slide Number Placeholder 2">
            <a:extLst>
              <a:ext uri="{FF2B5EF4-FFF2-40B4-BE49-F238E27FC236}">
                <a16:creationId xmlns:a16="http://schemas.microsoft.com/office/drawing/2014/main" id="{B5F83163-7343-90B9-8A37-FE30D1314726}"/>
              </a:ext>
            </a:extLst>
          </p:cNvPr>
          <p:cNvSpPr>
            <a:spLocks noGrp="1"/>
          </p:cNvSpPr>
          <p:nvPr>
            <p:ph type="sldNum" sz="quarter" idx="12"/>
          </p:nvPr>
        </p:nvSpPr>
        <p:spPr/>
        <p:txBody>
          <a:bodyPr/>
          <a:lstStyle/>
          <a:p>
            <a:fld id="{9006A104-EB2E-4D2A-BC7D-4B0E21063193}" type="slidenum">
              <a:rPr lang="en-GB" smtClean="0"/>
              <a:t>17</a:t>
            </a:fld>
            <a:endParaRPr lang="en-GB" dirty="0"/>
          </a:p>
        </p:txBody>
      </p:sp>
      <p:sp>
        <p:nvSpPr>
          <p:cNvPr id="5" name="Google Shape;1778;p41">
            <a:extLst>
              <a:ext uri="{FF2B5EF4-FFF2-40B4-BE49-F238E27FC236}">
                <a16:creationId xmlns:a16="http://schemas.microsoft.com/office/drawing/2014/main" id="{62D5F516-A044-379A-1747-6D24A26ADB08}"/>
              </a:ext>
            </a:extLst>
          </p:cNvPr>
          <p:cNvSpPr/>
          <p:nvPr/>
        </p:nvSpPr>
        <p:spPr>
          <a:xfrm>
            <a:off x="1059119" y="906331"/>
            <a:ext cx="21" cy="15632"/>
          </a:xfrm>
          <a:custGeom>
            <a:avLst/>
            <a:gdLst/>
            <a:ahLst/>
            <a:cxnLst/>
            <a:rect l="l" t="t" r="r" b="b"/>
            <a:pathLst>
              <a:path w="1" h="751" fill="none" extrusionOk="0">
                <a:moveTo>
                  <a:pt x="1" y="751"/>
                </a:moveTo>
                <a:lnTo>
                  <a:pt x="1" y="1"/>
                </a:lnTo>
              </a:path>
            </a:pathLst>
          </a:custGeom>
          <a:noFill/>
          <a:ln w="11300"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 name="Google Shape;1779;p41">
            <a:extLst>
              <a:ext uri="{FF2B5EF4-FFF2-40B4-BE49-F238E27FC236}">
                <a16:creationId xmlns:a16="http://schemas.microsoft.com/office/drawing/2014/main" id="{33896054-8540-1354-0173-BC096D328899}"/>
              </a:ext>
            </a:extLst>
          </p:cNvPr>
          <p:cNvSpPr/>
          <p:nvPr/>
        </p:nvSpPr>
        <p:spPr>
          <a:xfrm>
            <a:off x="4387984" y="4177581"/>
            <a:ext cx="15382" cy="21"/>
          </a:xfrm>
          <a:custGeom>
            <a:avLst/>
            <a:gdLst/>
            <a:ahLst/>
            <a:cxnLst/>
            <a:rect l="l" t="t" r="r" b="b"/>
            <a:pathLst>
              <a:path w="739" h="1" fill="none" extrusionOk="0">
                <a:moveTo>
                  <a:pt x="0" y="0"/>
                </a:moveTo>
                <a:lnTo>
                  <a:pt x="738" y="0"/>
                </a:lnTo>
              </a:path>
            </a:pathLst>
          </a:custGeom>
          <a:noFill/>
          <a:ln w="11300"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7" name="Google Shape;1780;p41">
            <a:extLst>
              <a:ext uri="{FF2B5EF4-FFF2-40B4-BE49-F238E27FC236}">
                <a16:creationId xmlns:a16="http://schemas.microsoft.com/office/drawing/2014/main" id="{D925FD1C-D35A-33FA-D734-09F0D2693CC0}"/>
              </a:ext>
            </a:extLst>
          </p:cNvPr>
          <p:cNvSpPr/>
          <p:nvPr/>
        </p:nvSpPr>
        <p:spPr>
          <a:xfrm flipH="1">
            <a:off x="4713900" y="1046525"/>
            <a:ext cx="3964200" cy="603600"/>
          </a:xfrm>
          <a:prstGeom prst="roundRect">
            <a:avLst>
              <a:gd name="adj" fmla="val 50000"/>
            </a:avLst>
          </a:prstGeom>
          <a:gradFill>
            <a:gsLst>
              <a:gs pos="0">
                <a:srgbClr val="B7094C"/>
              </a:gs>
              <a:gs pos="100000">
                <a:srgbClr val="A01A58"/>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8" name="Google Shape;1781;p41">
            <a:extLst>
              <a:ext uri="{FF2B5EF4-FFF2-40B4-BE49-F238E27FC236}">
                <a16:creationId xmlns:a16="http://schemas.microsoft.com/office/drawing/2014/main" id="{AE9CAAF5-D9F0-23AD-675D-28CAA42485F5}"/>
              </a:ext>
            </a:extLst>
          </p:cNvPr>
          <p:cNvGrpSpPr/>
          <p:nvPr/>
        </p:nvGrpSpPr>
        <p:grpSpPr>
          <a:xfrm>
            <a:off x="4803475" y="1065125"/>
            <a:ext cx="3505055" cy="566400"/>
            <a:chOff x="563900" y="1386825"/>
            <a:chExt cx="3505055" cy="566400"/>
          </a:xfrm>
        </p:grpSpPr>
        <p:sp>
          <p:nvSpPr>
            <p:cNvPr id="9" name="Google Shape;1782;p41">
              <a:extLst>
                <a:ext uri="{FF2B5EF4-FFF2-40B4-BE49-F238E27FC236}">
                  <a16:creationId xmlns:a16="http://schemas.microsoft.com/office/drawing/2014/main" id="{2328CFF4-B81F-92F5-5A0A-23900DF5F0C2}"/>
                </a:ext>
              </a:extLst>
            </p:cNvPr>
            <p:cNvSpPr txBox="1"/>
            <p:nvPr/>
          </p:nvSpPr>
          <p:spPr>
            <a:xfrm flipH="1">
              <a:off x="2359556" y="1386825"/>
              <a:ext cx="17094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000" kern="0" dirty="0">
                  <a:solidFill>
                    <a:srgbClr val="FFFFFF"/>
                  </a:solidFill>
                  <a:latin typeface="Roboto"/>
                  <a:ea typeface="Roboto"/>
                  <a:cs typeface="Roboto"/>
                  <a:sym typeface="Roboto"/>
                </a:rPr>
                <a:t>Single Arm Trials: The EMA Reflection Paper</a:t>
              </a:r>
              <a:endParaRPr sz="1000" kern="0" dirty="0">
                <a:solidFill>
                  <a:srgbClr val="FFFFFF"/>
                </a:solidFill>
                <a:latin typeface="Roboto"/>
                <a:ea typeface="Roboto"/>
                <a:cs typeface="Roboto"/>
                <a:sym typeface="Roboto"/>
              </a:endParaRPr>
            </a:p>
          </p:txBody>
        </p:sp>
        <p:sp>
          <p:nvSpPr>
            <p:cNvPr id="10" name="Google Shape;1783;p41">
              <a:extLst>
                <a:ext uri="{FF2B5EF4-FFF2-40B4-BE49-F238E27FC236}">
                  <a16:creationId xmlns:a16="http://schemas.microsoft.com/office/drawing/2014/main" id="{19194EE0-7162-632D-3980-791E5FB86C2B}"/>
                </a:ext>
              </a:extLst>
            </p:cNvPr>
            <p:cNvSpPr txBox="1"/>
            <p:nvPr/>
          </p:nvSpPr>
          <p:spPr>
            <a:xfrm flipH="1">
              <a:off x="563900" y="1386825"/>
              <a:ext cx="1709400" cy="566400"/>
            </a:xfrm>
            <a:prstGeom prst="rect">
              <a:avLst/>
            </a:prstGeom>
            <a:noFill/>
            <a:ln>
              <a:noFill/>
            </a:ln>
          </p:spPr>
          <p:txBody>
            <a:bodyPr spcFirstLastPara="1" wrap="square" lIns="0" tIns="0" rIns="0" bIns="0" anchor="ctr" anchorCtr="0">
              <a:noAutofit/>
            </a:bodyPr>
            <a:lstStyle/>
            <a:p>
              <a:pPr algn="ct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EMA</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11" name="Google Shape;1784;p41">
            <a:extLst>
              <a:ext uri="{FF2B5EF4-FFF2-40B4-BE49-F238E27FC236}">
                <a16:creationId xmlns:a16="http://schemas.microsoft.com/office/drawing/2014/main" id="{B1269F81-2838-DAD3-F10A-585ECADA9A4E}"/>
              </a:ext>
            </a:extLst>
          </p:cNvPr>
          <p:cNvSpPr/>
          <p:nvPr/>
        </p:nvSpPr>
        <p:spPr>
          <a:xfrm flipH="1">
            <a:off x="4713900" y="1751375"/>
            <a:ext cx="3964200" cy="603600"/>
          </a:xfrm>
          <a:prstGeom prst="roundRect">
            <a:avLst>
              <a:gd name="adj" fmla="val 50000"/>
            </a:avLst>
          </a:prstGeom>
          <a:gradFill>
            <a:gsLst>
              <a:gs pos="0">
                <a:srgbClr val="B7094C"/>
              </a:gs>
              <a:gs pos="100000">
                <a:srgbClr val="723C70"/>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2" name="Google Shape;1785;p41">
            <a:extLst>
              <a:ext uri="{FF2B5EF4-FFF2-40B4-BE49-F238E27FC236}">
                <a16:creationId xmlns:a16="http://schemas.microsoft.com/office/drawing/2014/main" id="{7D12807E-B749-F9EF-7CB2-416923FAB8CC}"/>
              </a:ext>
            </a:extLst>
          </p:cNvPr>
          <p:cNvGrpSpPr/>
          <p:nvPr/>
        </p:nvGrpSpPr>
        <p:grpSpPr>
          <a:xfrm>
            <a:off x="4803475" y="1769975"/>
            <a:ext cx="3505055" cy="566400"/>
            <a:chOff x="563900" y="1386825"/>
            <a:chExt cx="3505055" cy="566400"/>
          </a:xfrm>
        </p:grpSpPr>
        <p:sp>
          <p:nvSpPr>
            <p:cNvPr id="13" name="Google Shape;1786;p41">
              <a:extLst>
                <a:ext uri="{FF2B5EF4-FFF2-40B4-BE49-F238E27FC236}">
                  <a16:creationId xmlns:a16="http://schemas.microsoft.com/office/drawing/2014/main" id="{6C8B4558-20AD-9D19-D7C9-A64FD694C11D}"/>
                </a:ext>
              </a:extLst>
            </p:cNvPr>
            <p:cNvSpPr txBox="1"/>
            <p:nvPr/>
          </p:nvSpPr>
          <p:spPr>
            <a:xfrm flipH="1">
              <a:off x="2359556" y="1386825"/>
              <a:ext cx="17094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000" kern="0" dirty="0">
                  <a:solidFill>
                    <a:srgbClr val="FFFFFF"/>
                  </a:solidFill>
                  <a:latin typeface="Roboto"/>
                  <a:ea typeface="Roboto"/>
                  <a:cs typeface="Roboto"/>
                  <a:sym typeface="Roboto"/>
                </a:rPr>
                <a:t>United States FDA Real World Evidence Program: A Quick Tour</a:t>
              </a:r>
              <a:endParaRPr sz="1000" kern="0" dirty="0">
                <a:solidFill>
                  <a:srgbClr val="FFFFFF"/>
                </a:solidFill>
                <a:latin typeface="Roboto"/>
                <a:ea typeface="Roboto"/>
                <a:cs typeface="Roboto"/>
                <a:sym typeface="Roboto"/>
              </a:endParaRPr>
            </a:p>
          </p:txBody>
        </p:sp>
        <p:sp>
          <p:nvSpPr>
            <p:cNvPr id="14" name="Google Shape;1787;p41">
              <a:extLst>
                <a:ext uri="{FF2B5EF4-FFF2-40B4-BE49-F238E27FC236}">
                  <a16:creationId xmlns:a16="http://schemas.microsoft.com/office/drawing/2014/main" id="{36576B04-35E3-B003-CE97-8CFBFDDD7D22}"/>
                </a:ext>
              </a:extLst>
            </p:cNvPr>
            <p:cNvSpPr txBox="1"/>
            <p:nvPr/>
          </p:nvSpPr>
          <p:spPr>
            <a:xfrm flipH="1">
              <a:off x="563900" y="1386825"/>
              <a:ext cx="1709400" cy="566400"/>
            </a:xfrm>
            <a:prstGeom prst="rect">
              <a:avLst/>
            </a:prstGeom>
            <a:noFill/>
            <a:ln>
              <a:noFill/>
            </a:ln>
          </p:spPr>
          <p:txBody>
            <a:bodyPr spcFirstLastPara="1" wrap="square" lIns="0" tIns="0" rIns="0" bIns="0" anchor="ctr" anchorCtr="0">
              <a:noAutofit/>
            </a:bodyPr>
            <a:lstStyle/>
            <a:p>
              <a:pPr algn="ct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FDA</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15" name="Google Shape;1788;p41">
            <a:extLst>
              <a:ext uri="{FF2B5EF4-FFF2-40B4-BE49-F238E27FC236}">
                <a16:creationId xmlns:a16="http://schemas.microsoft.com/office/drawing/2014/main" id="{88289FFE-180A-81C6-1D03-E733AC79DC5F}"/>
              </a:ext>
            </a:extLst>
          </p:cNvPr>
          <p:cNvSpPr/>
          <p:nvPr/>
        </p:nvSpPr>
        <p:spPr>
          <a:xfrm flipH="1">
            <a:off x="4713900" y="2456225"/>
            <a:ext cx="3964200" cy="603600"/>
          </a:xfrm>
          <a:prstGeom prst="roundRect">
            <a:avLst>
              <a:gd name="adj" fmla="val 50000"/>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6" name="Google Shape;1789;p41">
            <a:extLst>
              <a:ext uri="{FF2B5EF4-FFF2-40B4-BE49-F238E27FC236}">
                <a16:creationId xmlns:a16="http://schemas.microsoft.com/office/drawing/2014/main" id="{279217A5-CD21-31CC-FAB0-05A777C8FEBC}"/>
              </a:ext>
            </a:extLst>
          </p:cNvPr>
          <p:cNvGrpSpPr/>
          <p:nvPr/>
        </p:nvGrpSpPr>
        <p:grpSpPr>
          <a:xfrm>
            <a:off x="4803475" y="2474825"/>
            <a:ext cx="3642256" cy="566400"/>
            <a:chOff x="563900" y="1386825"/>
            <a:chExt cx="3642256" cy="566400"/>
          </a:xfrm>
        </p:grpSpPr>
        <p:sp>
          <p:nvSpPr>
            <p:cNvPr id="17" name="Google Shape;1790;p41">
              <a:extLst>
                <a:ext uri="{FF2B5EF4-FFF2-40B4-BE49-F238E27FC236}">
                  <a16:creationId xmlns:a16="http://schemas.microsoft.com/office/drawing/2014/main" id="{1B5567AE-4B5C-9DA8-5008-5FE0A6A0DB2D}"/>
                </a:ext>
              </a:extLst>
            </p:cNvPr>
            <p:cNvSpPr txBox="1"/>
            <p:nvPr/>
          </p:nvSpPr>
          <p:spPr>
            <a:xfrm flipH="1">
              <a:off x="2359556" y="1386825"/>
              <a:ext cx="18466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000" kern="0" dirty="0">
                  <a:solidFill>
                    <a:srgbClr val="FFFFFF"/>
                  </a:solidFill>
                  <a:latin typeface="Roboto"/>
                  <a:ea typeface="Roboto"/>
                  <a:cs typeface="Roboto"/>
                  <a:sym typeface="Roboto"/>
                </a:rPr>
                <a:t>Regulatory Issues with the Use of External Controls and the US FDA RWE Program</a:t>
              </a:r>
              <a:endParaRPr lang="de-DE" sz="1000" kern="0" dirty="0">
                <a:solidFill>
                  <a:srgbClr val="FFFFFF"/>
                </a:solidFill>
                <a:latin typeface="Roboto"/>
                <a:ea typeface="Roboto"/>
                <a:cs typeface="Roboto"/>
                <a:sym typeface="Roboto"/>
              </a:endParaRPr>
            </a:p>
          </p:txBody>
        </p:sp>
        <p:sp>
          <p:nvSpPr>
            <p:cNvPr id="18" name="Google Shape;1791;p41">
              <a:extLst>
                <a:ext uri="{FF2B5EF4-FFF2-40B4-BE49-F238E27FC236}">
                  <a16:creationId xmlns:a16="http://schemas.microsoft.com/office/drawing/2014/main" id="{530EBD1C-F2D9-246D-D48D-4844068D0DB8}"/>
                </a:ext>
              </a:extLst>
            </p:cNvPr>
            <p:cNvSpPr txBox="1"/>
            <p:nvPr/>
          </p:nvSpPr>
          <p:spPr>
            <a:xfrm flipH="1">
              <a:off x="563900" y="1386825"/>
              <a:ext cx="1709400" cy="566400"/>
            </a:xfrm>
            <a:prstGeom prst="rect">
              <a:avLst/>
            </a:prstGeom>
            <a:noFill/>
            <a:ln>
              <a:noFill/>
            </a:ln>
          </p:spPr>
          <p:txBody>
            <a:bodyPr spcFirstLastPara="1" wrap="square" lIns="0" tIns="0" rIns="0" bIns="0" anchor="ctr" anchorCtr="0">
              <a:noAutofit/>
            </a:bodyPr>
            <a:lstStyle/>
            <a:p>
              <a:pPr algn="ct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FDA</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19" name="Google Shape;1792;p41">
            <a:extLst>
              <a:ext uri="{FF2B5EF4-FFF2-40B4-BE49-F238E27FC236}">
                <a16:creationId xmlns:a16="http://schemas.microsoft.com/office/drawing/2014/main" id="{D181F661-68D5-476A-A7A4-316C6012D269}"/>
              </a:ext>
            </a:extLst>
          </p:cNvPr>
          <p:cNvSpPr/>
          <p:nvPr/>
        </p:nvSpPr>
        <p:spPr>
          <a:xfrm flipH="1">
            <a:off x="4713900" y="3161075"/>
            <a:ext cx="3964200" cy="603600"/>
          </a:xfrm>
          <a:prstGeom prst="roundRect">
            <a:avLst>
              <a:gd name="adj" fmla="val 50000"/>
            </a:avLst>
          </a:prstGeom>
          <a:gradFill>
            <a:gsLst>
              <a:gs pos="0">
                <a:srgbClr val="723C70"/>
              </a:gs>
              <a:gs pos="100000">
                <a:srgbClr val="2E6F95"/>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20" name="Google Shape;1793;p41">
            <a:extLst>
              <a:ext uri="{FF2B5EF4-FFF2-40B4-BE49-F238E27FC236}">
                <a16:creationId xmlns:a16="http://schemas.microsoft.com/office/drawing/2014/main" id="{5A0CF0FA-1F0B-C116-F841-5EB6CBD11517}"/>
              </a:ext>
            </a:extLst>
          </p:cNvPr>
          <p:cNvGrpSpPr/>
          <p:nvPr/>
        </p:nvGrpSpPr>
        <p:grpSpPr>
          <a:xfrm>
            <a:off x="4803475" y="3179675"/>
            <a:ext cx="3505055" cy="566400"/>
            <a:chOff x="563900" y="1386825"/>
            <a:chExt cx="3505055" cy="566400"/>
          </a:xfrm>
        </p:grpSpPr>
        <p:sp>
          <p:nvSpPr>
            <p:cNvPr id="21" name="Google Shape;1794;p41">
              <a:extLst>
                <a:ext uri="{FF2B5EF4-FFF2-40B4-BE49-F238E27FC236}">
                  <a16:creationId xmlns:a16="http://schemas.microsoft.com/office/drawing/2014/main" id="{A4696C13-4EE2-C52F-B384-320A6D4C06F9}"/>
                </a:ext>
              </a:extLst>
            </p:cNvPr>
            <p:cNvSpPr txBox="1"/>
            <p:nvPr/>
          </p:nvSpPr>
          <p:spPr>
            <a:xfrm flipH="1">
              <a:off x="2359556" y="1386825"/>
              <a:ext cx="17094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000" kern="0" dirty="0">
                  <a:solidFill>
                    <a:srgbClr val="FFFFFF"/>
                  </a:solidFill>
                  <a:latin typeface="Roboto"/>
                  <a:ea typeface="Roboto"/>
                  <a:cs typeface="Roboto"/>
                  <a:sym typeface="Roboto"/>
                </a:rPr>
                <a:t>External control for approval and labeling</a:t>
              </a:r>
              <a:endParaRPr sz="1000" kern="0" dirty="0">
                <a:solidFill>
                  <a:srgbClr val="FFFFFF"/>
                </a:solidFill>
                <a:latin typeface="Roboto"/>
                <a:ea typeface="Roboto"/>
                <a:cs typeface="Roboto"/>
                <a:sym typeface="Roboto"/>
              </a:endParaRPr>
            </a:p>
          </p:txBody>
        </p:sp>
        <p:sp>
          <p:nvSpPr>
            <p:cNvPr id="22" name="Google Shape;1795;p41">
              <a:extLst>
                <a:ext uri="{FF2B5EF4-FFF2-40B4-BE49-F238E27FC236}">
                  <a16:creationId xmlns:a16="http://schemas.microsoft.com/office/drawing/2014/main" id="{E9448546-365A-DB65-8DB9-3DD2B0FE31B9}"/>
                </a:ext>
              </a:extLst>
            </p:cNvPr>
            <p:cNvSpPr txBox="1"/>
            <p:nvPr/>
          </p:nvSpPr>
          <p:spPr>
            <a:xfrm flipH="1">
              <a:off x="563900" y="1386825"/>
              <a:ext cx="1709400" cy="566400"/>
            </a:xfrm>
            <a:prstGeom prst="rect">
              <a:avLst/>
            </a:prstGeom>
            <a:noFill/>
            <a:ln>
              <a:noFill/>
            </a:ln>
          </p:spPr>
          <p:txBody>
            <a:bodyPr spcFirstLastPara="1" wrap="square" lIns="0" tIns="0" rIns="0" bIns="0" anchor="ctr" anchorCtr="0">
              <a:noAutofit/>
            </a:bodyPr>
            <a:lstStyle/>
            <a:p>
              <a:pPr algn="ct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Novartis</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
        <p:nvSpPr>
          <p:cNvPr id="23" name="Google Shape;1796;p41">
            <a:extLst>
              <a:ext uri="{FF2B5EF4-FFF2-40B4-BE49-F238E27FC236}">
                <a16:creationId xmlns:a16="http://schemas.microsoft.com/office/drawing/2014/main" id="{D7A2CD83-B1A5-EAE3-EE94-3F1EBD955D67}"/>
              </a:ext>
            </a:extLst>
          </p:cNvPr>
          <p:cNvSpPr/>
          <p:nvPr/>
        </p:nvSpPr>
        <p:spPr>
          <a:xfrm flipH="1">
            <a:off x="4713900" y="3865925"/>
            <a:ext cx="3964200" cy="603600"/>
          </a:xfrm>
          <a:prstGeom prst="roundRect">
            <a:avLst>
              <a:gd name="adj" fmla="val 50000"/>
            </a:avLst>
          </a:prstGeom>
          <a:gradFill>
            <a:gsLst>
              <a:gs pos="0">
                <a:srgbClr val="455E89"/>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24" name="Google Shape;1797;p41">
            <a:extLst>
              <a:ext uri="{FF2B5EF4-FFF2-40B4-BE49-F238E27FC236}">
                <a16:creationId xmlns:a16="http://schemas.microsoft.com/office/drawing/2014/main" id="{F74709FC-04E2-F233-EDD5-301CCFC6E1C2}"/>
              </a:ext>
            </a:extLst>
          </p:cNvPr>
          <p:cNvGrpSpPr/>
          <p:nvPr/>
        </p:nvGrpSpPr>
        <p:grpSpPr>
          <a:xfrm>
            <a:off x="4803475" y="3884525"/>
            <a:ext cx="3505055" cy="566400"/>
            <a:chOff x="563900" y="1386825"/>
            <a:chExt cx="3505055" cy="566400"/>
          </a:xfrm>
        </p:grpSpPr>
        <p:sp>
          <p:nvSpPr>
            <p:cNvPr id="25" name="Google Shape;1798;p41">
              <a:extLst>
                <a:ext uri="{FF2B5EF4-FFF2-40B4-BE49-F238E27FC236}">
                  <a16:creationId xmlns:a16="http://schemas.microsoft.com/office/drawing/2014/main" id="{8AE14E31-DA01-D34D-DBD2-9B7549086C02}"/>
                </a:ext>
              </a:extLst>
            </p:cNvPr>
            <p:cNvSpPr txBox="1"/>
            <p:nvPr/>
          </p:nvSpPr>
          <p:spPr>
            <a:xfrm flipH="1">
              <a:off x="2359556" y="1386825"/>
              <a:ext cx="17094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050" kern="0" dirty="0">
                  <a:solidFill>
                    <a:srgbClr val="FFFFFF"/>
                  </a:solidFill>
                  <a:latin typeface="Roboto"/>
                  <a:ea typeface="Roboto"/>
                  <a:cs typeface="Roboto"/>
                  <a:sym typeface="Roboto"/>
                </a:rPr>
                <a:t>HTA view on the EMA draft reflection paper and the FDA guidance</a:t>
              </a:r>
              <a:endParaRPr sz="1050" kern="0" dirty="0">
                <a:solidFill>
                  <a:srgbClr val="FFFFFF"/>
                </a:solidFill>
                <a:latin typeface="Roboto"/>
                <a:ea typeface="Roboto"/>
                <a:cs typeface="Roboto"/>
                <a:sym typeface="Roboto"/>
              </a:endParaRPr>
            </a:p>
          </p:txBody>
        </p:sp>
        <p:sp>
          <p:nvSpPr>
            <p:cNvPr id="26" name="Google Shape;1799;p41">
              <a:extLst>
                <a:ext uri="{FF2B5EF4-FFF2-40B4-BE49-F238E27FC236}">
                  <a16:creationId xmlns:a16="http://schemas.microsoft.com/office/drawing/2014/main" id="{DBF3E2CD-9E48-F1C6-DD3B-9FC5BC6A8EC7}"/>
                </a:ext>
              </a:extLst>
            </p:cNvPr>
            <p:cNvSpPr txBox="1"/>
            <p:nvPr/>
          </p:nvSpPr>
          <p:spPr>
            <a:xfrm flipH="1">
              <a:off x="563900" y="1386825"/>
              <a:ext cx="1709400" cy="566400"/>
            </a:xfrm>
            <a:prstGeom prst="rect">
              <a:avLst/>
            </a:prstGeom>
            <a:noFill/>
            <a:ln>
              <a:noFill/>
            </a:ln>
          </p:spPr>
          <p:txBody>
            <a:bodyPr spcFirstLastPara="1" wrap="square" lIns="0" tIns="0" rIns="0" bIns="0" anchor="ctr" anchorCtr="0">
              <a:noAutofit/>
            </a:bodyPr>
            <a:lstStyle/>
            <a:p>
              <a:pPr algn="ctr" defTabSz="914400">
                <a:buClr>
                  <a:srgbClr val="000000"/>
                </a:buClr>
                <a:buFont typeface="Arial"/>
                <a:buNone/>
              </a:pPr>
              <a:r>
                <a:rPr lang="en-US" sz="2000" kern="0" dirty="0" err="1">
                  <a:solidFill>
                    <a:srgbClr val="FFFFFF"/>
                  </a:solidFill>
                  <a:latin typeface="Fira Sans Extra Condensed SemiBold"/>
                  <a:ea typeface="Fira Sans Extra Condensed SemiBold"/>
                  <a:cs typeface="Fira Sans Extra Condensed SemiBold"/>
                  <a:sym typeface="Fira Sans Extra Condensed SemiBold"/>
                </a:rPr>
                <a:t>IQWiG</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cxnSp>
        <p:nvCxnSpPr>
          <p:cNvPr id="27" name="Google Shape;1800;p41">
            <a:extLst>
              <a:ext uri="{FF2B5EF4-FFF2-40B4-BE49-F238E27FC236}">
                <a16:creationId xmlns:a16="http://schemas.microsoft.com/office/drawing/2014/main" id="{C8B322FA-4B45-D163-1736-E5B97CC6A956}"/>
              </a:ext>
            </a:extLst>
          </p:cNvPr>
          <p:cNvCxnSpPr>
            <a:stCxn id="7" idx="3"/>
          </p:cNvCxnSpPr>
          <p:nvPr/>
        </p:nvCxnSpPr>
        <p:spPr>
          <a:xfrm rot="10800000">
            <a:off x="1447800" y="1348325"/>
            <a:ext cx="3266100" cy="0"/>
          </a:xfrm>
          <a:prstGeom prst="straightConnector1">
            <a:avLst/>
          </a:prstGeom>
          <a:noFill/>
          <a:ln w="19050" cap="flat" cmpd="sng">
            <a:solidFill>
              <a:srgbClr val="000000"/>
            </a:solidFill>
            <a:prstDash val="solid"/>
            <a:round/>
            <a:headEnd type="none" w="med" len="med"/>
            <a:tailEnd type="none" w="med" len="med"/>
          </a:ln>
        </p:spPr>
      </p:cxnSp>
      <p:sp>
        <p:nvSpPr>
          <p:cNvPr id="28" name="Google Shape;1801;p41">
            <a:extLst>
              <a:ext uri="{FF2B5EF4-FFF2-40B4-BE49-F238E27FC236}">
                <a16:creationId xmlns:a16="http://schemas.microsoft.com/office/drawing/2014/main" id="{D279EEC2-E553-DD94-D026-4D8BF7BA0999}"/>
              </a:ext>
            </a:extLst>
          </p:cNvPr>
          <p:cNvSpPr/>
          <p:nvPr/>
        </p:nvSpPr>
        <p:spPr>
          <a:xfrm>
            <a:off x="721435" y="954668"/>
            <a:ext cx="786600" cy="786600"/>
          </a:xfrm>
          <a:prstGeom prst="ellipse">
            <a:avLst/>
          </a:prstGeom>
          <a:gradFill>
            <a:gsLst>
              <a:gs pos="0">
                <a:srgbClr val="B7094C"/>
              </a:gs>
              <a:gs pos="100000">
                <a:srgbClr val="A01A58"/>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A</a:t>
            </a:r>
            <a:endParaRPr kumimoji="0"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cxnSp>
        <p:nvCxnSpPr>
          <p:cNvPr id="29" name="Google Shape;1802;p41">
            <a:extLst>
              <a:ext uri="{FF2B5EF4-FFF2-40B4-BE49-F238E27FC236}">
                <a16:creationId xmlns:a16="http://schemas.microsoft.com/office/drawing/2014/main" id="{71B2D8F8-DD83-1131-9905-96BE969ADD74}"/>
              </a:ext>
            </a:extLst>
          </p:cNvPr>
          <p:cNvCxnSpPr>
            <a:stCxn id="11" idx="3"/>
          </p:cNvCxnSpPr>
          <p:nvPr/>
        </p:nvCxnSpPr>
        <p:spPr>
          <a:xfrm rot="10800000">
            <a:off x="1924200" y="2053175"/>
            <a:ext cx="2789700" cy="0"/>
          </a:xfrm>
          <a:prstGeom prst="straightConnector1">
            <a:avLst/>
          </a:prstGeom>
          <a:noFill/>
          <a:ln w="19050" cap="flat" cmpd="sng">
            <a:solidFill>
              <a:srgbClr val="000000"/>
            </a:solidFill>
            <a:prstDash val="solid"/>
            <a:round/>
            <a:headEnd type="none" w="med" len="med"/>
            <a:tailEnd type="none" w="med" len="med"/>
          </a:ln>
        </p:spPr>
      </p:cxnSp>
      <p:sp>
        <p:nvSpPr>
          <p:cNvPr id="30" name="Google Shape;1803;p41">
            <a:extLst>
              <a:ext uri="{FF2B5EF4-FFF2-40B4-BE49-F238E27FC236}">
                <a16:creationId xmlns:a16="http://schemas.microsoft.com/office/drawing/2014/main" id="{DB3B0BA2-511D-8CDB-4B5D-E09AA48D2844}"/>
              </a:ext>
            </a:extLst>
          </p:cNvPr>
          <p:cNvSpPr/>
          <p:nvPr/>
        </p:nvSpPr>
        <p:spPr>
          <a:xfrm>
            <a:off x="1454317" y="1659330"/>
            <a:ext cx="786600" cy="786600"/>
          </a:xfrm>
          <a:prstGeom prst="ellipse">
            <a:avLst/>
          </a:prstGeom>
          <a:gradFill>
            <a:gsLst>
              <a:gs pos="0">
                <a:srgbClr val="B7094C"/>
              </a:gs>
              <a:gs pos="100000">
                <a:srgbClr val="723C70"/>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B</a:t>
            </a:r>
            <a:endParaRPr kumimoji="0"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cxnSp>
        <p:nvCxnSpPr>
          <p:cNvPr id="31" name="Google Shape;1804;p41">
            <a:extLst>
              <a:ext uri="{FF2B5EF4-FFF2-40B4-BE49-F238E27FC236}">
                <a16:creationId xmlns:a16="http://schemas.microsoft.com/office/drawing/2014/main" id="{4F7D430B-E25D-ABEB-4EFF-E1406889FDF0}"/>
              </a:ext>
            </a:extLst>
          </p:cNvPr>
          <p:cNvCxnSpPr/>
          <p:nvPr/>
        </p:nvCxnSpPr>
        <p:spPr>
          <a:xfrm rot="10800000">
            <a:off x="2457600" y="2758025"/>
            <a:ext cx="2256300" cy="0"/>
          </a:xfrm>
          <a:prstGeom prst="straightConnector1">
            <a:avLst/>
          </a:prstGeom>
          <a:noFill/>
          <a:ln w="19050" cap="flat" cmpd="sng">
            <a:solidFill>
              <a:srgbClr val="000000"/>
            </a:solidFill>
            <a:prstDash val="solid"/>
            <a:round/>
            <a:headEnd type="none" w="med" len="med"/>
            <a:tailEnd type="none" w="med" len="med"/>
          </a:ln>
        </p:spPr>
      </p:cxnSp>
      <p:sp>
        <p:nvSpPr>
          <p:cNvPr id="32" name="Google Shape;1805;p41">
            <a:extLst>
              <a:ext uri="{FF2B5EF4-FFF2-40B4-BE49-F238E27FC236}">
                <a16:creationId xmlns:a16="http://schemas.microsoft.com/office/drawing/2014/main" id="{BCF843F9-C44A-7FC4-8329-3385A4B1B8C8}"/>
              </a:ext>
            </a:extLst>
          </p:cNvPr>
          <p:cNvSpPr/>
          <p:nvPr/>
        </p:nvSpPr>
        <p:spPr>
          <a:xfrm>
            <a:off x="2187198" y="2363993"/>
            <a:ext cx="786600" cy="786600"/>
          </a:xfrm>
          <a:prstGeom prst="ellipse">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C</a:t>
            </a:r>
            <a:endParaRPr kumimoji="0"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sp>
        <p:nvSpPr>
          <p:cNvPr id="33" name="Google Shape;1806;p41">
            <a:extLst>
              <a:ext uri="{FF2B5EF4-FFF2-40B4-BE49-F238E27FC236}">
                <a16:creationId xmlns:a16="http://schemas.microsoft.com/office/drawing/2014/main" id="{25AE5F74-5E05-FD90-72F1-7DD016E9248F}"/>
              </a:ext>
            </a:extLst>
          </p:cNvPr>
          <p:cNvSpPr/>
          <p:nvPr/>
        </p:nvSpPr>
        <p:spPr>
          <a:xfrm>
            <a:off x="2920079" y="3068655"/>
            <a:ext cx="786600" cy="786600"/>
          </a:xfrm>
          <a:prstGeom prst="ellipse">
            <a:avLst/>
          </a:prstGeom>
          <a:gradFill>
            <a:gsLst>
              <a:gs pos="0">
                <a:srgbClr val="723C70"/>
              </a:gs>
              <a:gs pos="100000">
                <a:srgbClr val="2E6F95"/>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D</a:t>
            </a:r>
            <a:endParaRPr kumimoji="0"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cxnSp>
        <p:nvCxnSpPr>
          <p:cNvPr id="34" name="Google Shape;1807;p41">
            <a:extLst>
              <a:ext uri="{FF2B5EF4-FFF2-40B4-BE49-F238E27FC236}">
                <a16:creationId xmlns:a16="http://schemas.microsoft.com/office/drawing/2014/main" id="{AE9A4B50-9517-8322-E0E0-39458C393B25}"/>
              </a:ext>
            </a:extLst>
          </p:cNvPr>
          <p:cNvCxnSpPr>
            <a:endCxn id="33" idx="6"/>
          </p:cNvCxnSpPr>
          <p:nvPr/>
        </p:nvCxnSpPr>
        <p:spPr>
          <a:xfrm rot="10800000">
            <a:off x="3706679" y="3461955"/>
            <a:ext cx="1007100" cy="900"/>
          </a:xfrm>
          <a:prstGeom prst="straightConnector1">
            <a:avLst/>
          </a:prstGeom>
          <a:noFill/>
          <a:ln w="19050" cap="flat" cmpd="sng">
            <a:solidFill>
              <a:srgbClr val="000000"/>
            </a:solidFill>
            <a:prstDash val="solid"/>
            <a:round/>
            <a:headEnd type="none" w="med" len="med"/>
            <a:tailEnd type="none" w="med" len="med"/>
          </a:ln>
        </p:spPr>
      </p:cxnSp>
      <p:sp>
        <p:nvSpPr>
          <p:cNvPr id="35" name="Google Shape;1808;p41">
            <a:extLst>
              <a:ext uri="{FF2B5EF4-FFF2-40B4-BE49-F238E27FC236}">
                <a16:creationId xmlns:a16="http://schemas.microsoft.com/office/drawing/2014/main" id="{117F795C-7A97-3B3E-52BC-FF61C4436A07}"/>
              </a:ext>
            </a:extLst>
          </p:cNvPr>
          <p:cNvSpPr/>
          <p:nvPr/>
        </p:nvSpPr>
        <p:spPr>
          <a:xfrm>
            <a:off x="3652960" y="3773318"/>
            <a:ext cx="786600" cy="786600"/>
          </a:xfrm>
          <a:prstGeom prst="ellipse">
            <a:avLst/>
          </a:prstGeom>
          <a:gradFill>
            <a:gsLst>
              <a:gs pos="0">
                <a:srgbClr val="455E89"/>
              </a:gs>
              <a:gs pos="100000">
                <a:srgbClr val="1780A1"/>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rPr>
              <a:t>E</a:t>
            </a:r>
            <a:endParaRPr kumimoji="0" sz="2400" b="0" i="0" u="none" strike="noStrike" kern="0" cap="none" spc="0" normalizeH="0" baseline="0" noProof="0">
              <a:ln>
                <a:noFill/>
              </a:ln>
              <a:solidFill>
                <a:srgbClr val="FFFFFF"/>
              </a:solidFill>
              <a:effectLst/>
              <a:uLnTx/>
              <a:uFillTx/>
              <a:latin typeface="Fira Sans Extra Condensed SemiBold"/>
              <a:ea typeface="Fira Sans Extra Condensed SemiBold"/>
              <a:cs typeface="Fira Sans Extra Condensed SemiBold"/>
              <a:sym typeface="Fira Sans Extra Condensed SemiBold"/>
            </a:endParaRPr>
          </a:p>
        </p:txBody>
      </p:sp>
      <p:cxnSp>
        <p:nvCxnSpPr>
          <p:cNvPr id="36" name="Google Shape;1809;p41">
            <a:extLst>
              <a:ext uri="{FF2B5EF4-FFF2-40B4-BE49-F238E27FC236}">
                <a16:creationId xmlns:a16="http://schemas.microsoft.com/office/drawing/2014/main" id="{A993CA7E-5B5B-BDE3-4FB5-F55B7B26C08D}"/>
              </a:ext>
            </a:extLst>
          </p:cNvPr>
          <p:cNvCxnSpPr>
            <a:stCxn id="28" idx="4"/>
            <a:endCxn id="42" idx="7"/>
          </p:cNvCxnSpPr>
          <p:nvPr/>
        </p:nvCxnSpPr>
        <p:spPr>
          <a:xfrm flipH="1">
            <a:off x="1114135" y="1741268"/>
            <a:ext cx="600" cy="2429100"/>
          </a:xfrm>
          <a:prstGeom prst="straightConnector1">
            <a:avLst/>
          </a:prstGeom>
          <a:noFill/>
          <a:ln w="19050" cap="flat" cmpd="sng">
            <a:solidFill>
              <a:srgbClr val="000000"/>
            </a:solidFill>
            <a:prstDash val="solid"/>
            <a:round/>
            <a:headEnd type="none" w="med" len="med"/>
            <a:tailEnd type="none" w="med" len="med"/>
          </a:ln>
        </p:spPr>
      </p:cxnSp>
      <p:cxnSp>
        <p:nvCxnSpPr>
          <p:cNvPr id="37" name="Google Shape;1811;p41">
            <a:extLst>
              <a:ext uri="{FF2B5EF4-FFF2-40B4-BE49-F238E27FC236}">
                <a16:creationId xmlns:a16="http://schemas.microsoft.com/office/drawing/2014/main" id="{5717C744-8C8D-B31A-03BE-31D2F671985D}"/>
              </a:ext>
            </a:extLst>
          </p:cNvPr>
          <p:cNvCxnSpPr>
            <a:stCxn id="35" idx="2"/>
            <a:endCxn id="42" idx="7"/>
          </p:cNvCxnSpPr>
          <p:nvPr/>
        </p:nvCxnSpPr>
        <p:spPr>
          <a:xfrm flipH="1">
            <a:off x="1114060" y="4166618"/>
            <a:ext cx="2538900" cy="3900"/>
          </a:xfrm>
          <a:prstGeom prst="straightConnector1">
            <a:avLst/>
          </a:prstGeom>
          <a:noFill/>
          <a:ln w="19050" cap="flat" cmpd="sng">
            <a:solidFill>
              <a:srgbClr val="000000"/>
            </a:solidFill>
            <a:prstDash val="solid"/>
            <a:round/>
            <a:headEnd type="none" w="med" len="med"/>
            <a:tailEnd type="none" w="med" len="med"/>
          </a:ln>
        </p:spPr>
      </p:cxnSp>
      <p:cxnSp>
        <p:nvCxnSpPr>
          <p:cNvPr id="38" name="Google Shape;1812;p41">
            <a:extLst>
              <a:ext uri="{FF2B5EF4-FFF2-40B4-BE49-F238E27FC236}">
                <a16:creationId xmlns:a16="http://schemas.microsoft.com/office/drawing/2014/main" id="{AB8AB8BE-8B06-3445-A2CE-6D1A03FC7A37}"/>
              </a:ext>
            </a:extLst>
          </p:cNvPr>
          <p:cNvCxnSpPr>
            <a:stCxn id="30" idx="4"/>
            <a:endCxn id="42" idx="7"/>
          </p:cNvCxnSpPr>
          <p:nvPr/>
        </p:nvCxnSpPr>
        <p:spPr>
          <a:xfrm flipH="1">
            <a:off x="1114117" y="2445930"/>
            <a:ext cx="733500" cy="1724700"/>
          </a:xfrm>
          <a:prstGeom prst="straightConnector1">
            <a:avLst/>
          </a:prstGeom>
          <a:noFill/>
          <a:ln w="19050" cap="flat" cmpd="sng">
            <a:solidFill>
              <a:srgbClr val="000000"/>
            </a:solidFill>
            <a:prstDash val="solid"/>
            <a:round/>
            <a:headEnd type="none" w="med" len="med"/>
            <a:tailEnd type="none" w="med" len="med"/>
          </a:ln>
        </p:spPr>
      </p:cxnSp>
      <p:cxnSp>
        <p:nvCxnSpPr>
          <p:cNvPr id="39" name="Google Shape;1813;p41">
            <a:extLst>
              <a:ext uri="{FF2B5EF4-FFF2-40B4-BE49-F238E27FC236}">
                <a16:creationId xmlns:a16="http://schemas.microsoft.com/office/drawing/2014/main" id="{2149EB39-BC31-619A-CF42-103EC32248AC}"/>
              </a:ext>
            </a:extLst>
          </p:cNvPr>
          <p:cNvCxnSpPr>
            <a:stCxn id="32" idx="3"/>
            <a:endCxn id="42" idx="7"/>
          </p:cNvCxnSpPr>
          <p:nvPr/>
        </p:nvCxnSpPr>
        <p:spPr>
          <a:xfrm flipH="1">
            <a:off x="1114093" y="3035398"/>
            <a:ext cx="1188300" cy="1135200"/>
          </a:xfrm>
          <a:prstGeom prst="straightConnector1">
            <a:avLst/>
          </a:prstGeom>
          <a:noFill/>
          <a:ln w="19050" cap="flat" cmpd="sng">
            <a:solidFill>
              <a:srgbClr val="000000"/>
            </a:solidFill>
            <a:prstDash val="solid"/>
            <a:round/>
            <a:headEnd type="none" w="med" len="med"/>
            <a:tailEnd type="none" w="med" len="med"/>
          </a:ln>
        </p:spPr>
      </p:cxnSp>
      <p:cxnSp>
        <p:nvCxnSpPr>
          <p:cNvPr id="40" name="Google Shape;1814;p41">
            <a:extLst>
              <a:ext uri="{FF2B5EF4-FFF2-40B4-BE49-F238E27FC236}">
                <a16:creationId xmlns:a16="http://schemas.microsoft.com/office/drawing/2014/main" id="{1C48B109-BDF6-BB11-C3E0-2912ACFB53F5}"/>
              </a:ext>
            </a:extLst>
          </p:cNvPr>
          <p:cNvCxnSpPr>
            <a:stCxn id="33" idx="2"/>
            <a:endCxn id="42" idx="7"/>
          </p:cNvCxnSpPr>
          <p:nvPr/>
        </p:nvCxnSpPr>
        <p:spPr>
          <a:xfrm flipH="1">
            <a:off x="1114079" y="3461955"/>
            <a:ext cx="1806000" cy="708600"/>
          </a:xfrm>
          <a:prstGeom prst="straightConnector1">
            <a:avLst/>
          </a:prstGeom>
          <a:noFill/>
          <a:ln w="19050" cap="flat" cmpd="sng">
            <a:solidFill>
              <a:srgbClr val="000000"/>
            </a:solidFill>
            <a:prstDash val="solid"/>
            <a:round/>
            <a:headEnd type="none" w="med" len="med"/>
            <a:tailEnd type="none" w="med" len="med"/>
          </a:ln>
        </p:spPr>
      </p:cxnSp>
      <p:cxnSp>
        <p:nvCxnSpPr>
          <p:cNvPr id="41" name="Google Shape;1815;p41">
            <a:extLst>
              <a:ext uri="{FF2B5EF4-FFF2-40B4-BE49-F238E27FC236}">
                <a16:creationId xmlns:a16="http://schemas.microsoft.com/office/drawing/2014/main" id="{FE095353-CE33-56CF-BE8B-F2F550C3429D}"/>
              </a:ext>
            </a:extLst>
          </p:cNvPr>
          <p:cNvCxnSpPr>
            <a:stCxn id="23" idx="3"/>
            <a:endCxn id="35" idx="6"/>
          </p:cNvCxnSpPr>
          <p:nvPr/>
        </p:nvCxnSpPr>
        <p:spPr>
          <a:xfrm rot="10800000">
            <a:off x="4439700" y="4166525"/>
            <a:ext cx="274200" cy="1200"/>
          </a:xfrm>
          <a:prstGeom prst="straightConnector1">
            <a:avLst/>
          </a:prstGeom>
          <a:noFill/>
          <a:ln w="19050" cap="flat" cmpd="sng">
            <a:solidFill>
              <a:srgbClr val="000000"/>
            </a:solidFill>
            <a:prstDash val="solid"/>
            <a:round/>
            <a:headEnd type="none" w="med" len="med"/>
            <a:tailEnd type="none" w="med" len="med"/>
          </a:ln>
        </p:spPr>
      </p:cxnSp>
      <p:sp>
        <p:nvSpPr>
          <p:cNvPr id="42" name="Google Shape;1810;p41">
            <a:extLst>
              <a:ext uri="{FF2B5EF4-FFF2-40B4-BE49-F238E27FC236}">
                <a16:creationId xmlns:a16="http://schemas.microsoft.com/office/drawing/2014/main" id="{FC7CAD25-2DDB-B453-AC09-D5D442B6338B}"/>
              </a:ext>
            </a:extLst>
          </p:cNvPr>
          <p:cNvSpPr/>
          <p:nvPr/>
        </p:nvSpPr>
        <p:spPr>
          <a:xfrm>
            <a:off x="1088025" y="4166013"/>
            <a:ext cx="30600" cy="3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43" name="Google Shape;1816;p41">
            <a:extLst>
              <a:ext uri="{FF2B5EF4-FFF2-40B4-BE49-F238E27FC236}">
                <a16:creationId xmlns:a16="http://schemas.microsoft.com/office/drawing/2014/main" id="{EA7F64CB-CB97-84CD-72E3-D64EBF7C0A3E}"/>
              </a:ext>
            </a:extLst>
          </p:cNvPr>
          <p:cNvGrpSpPr/>
          <p:nvPr/>
        </p:nvGrpSpPr>
        <p:grpSpPr>
          <a:xfrm>
            <a:off x="288825" y="3373263"/>
            <a:ext cx="1622550" cy="1620688"/>
            <a:chOff x="288825" y="3373263"/>
            <a:chExt cx="1622550" cy="1620688"/>
          </a:xfrm>
        </p:grpSpPr>
        <p:sp>
          <p:nvSpPr>
            <p:cNvPr id="44" name="Google Shape;1817;p41">
              <a:extLst>
                <a:ext uri="{FF2B5EF4-FFF2-40B4-BE49-F238E27FC236}">
                  <a16:creationId xmlns:a16="http://schemas.microsoft.com/office/drawing/2014/main" id="{FADD5C9B-4C50-4873-8FB6-942D05935B58}"/>
                </a:ext>
              </a:extLst>
            </p:cNvPr>
            <p:cNvSpPr/>
            <p:nvPr/>
          </p:nvSpPr>
          <p:spPr>
            <a:xfrm>
              <a:off x="295275" y="3373263"/>
              <a:ext cx="1616100" cy="1616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 name="Google Shape;1818;p41">
              <a:extLst>
                <a:ext uri="{FF2B5EF4-FFF2-40B4-BE49-F238E27FC236}">
                  <a16:creationId xmlns:a16="http://schemas.microsoft.com/office/drawing/2014/main" id="{53CC9252-2154-1C6A-B76C-868CE8336E71}"/>
                </a:ext>
              </a:extLst>
            </p:cNvPr>
            <p:cNvSpPr/>
            <p:nvPr/>
          </p:nvSpPr>
          <p:spPr>
            <a:xfrm>
              <a:off x="288825" y="3377850"/>
              <a:ext cx="1616100" cy="1616100"/>
            </a:xfrm>
            <a:prstGeom prst="ellipse">
              <a:avLst/>
            </a:pr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Fira Sans Extra Condensed SemiBold"/>
                  <a:ea typeface="Fira Sans Extra Condensed SemiBold"/>
                  <a:cs typeface="Fira Sans Extra Condensed SemiBold"/>
                  <a:sym typeface="Fira Sans Extra Condensed SemiBold"/>
                </a:rPr>
                <a:t>Session 5</a:t>
              </a:r>
              <a:endParaRPr kumimoji="0" sz="2000" b="0" i="0" u="none" strike="noStrike" kern="0" cap="none" spc="0" normalizeH="0" baseline="0" noProof="0" dirty="0">
                <a:ln>
                  <a:noFill/>
                </a:ln>
                <a:solidFill>
                  <a:srgbClr val="000000"/>
                </a:solidFill>
                <a:effectLst/>
                <a:uLnTx/>
                <a:uFillTx/>
                <a:latin typeface="Fira Sans Extra Condensed SemiBold"/>
                <a:ea typeface="Fira Sans Extra Condensed SemiBold"/>
                <a:cs typeface="Fira Sans Extra Condensed SemiBold"/>
                <a:sym typeface="Fira Sans Extra Condensed SemiBold"/>
              </a:endParaRPr>
            </a:p>
          </p:txBody>
        </p:sp>
      </p:grpSp>
    </p:spTree>
    <p:extLst>
      <p:ext uri="{BB962C8B-B14F-4D97-AF65-F5344CB8AC3E}">
        <p14:creationId xmlns:p14="http://schemas.microsoft.com/office/powerpoint/2010/main" val="325692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C4A0-3BA1-DF18-963B-F2392946F5DA}"/>
              </a:ext>
            </a:extLst>
          </p:cNvPr>
          <p:cNvSpPr>
            <a:spLocks noGrp="1"/>
          </p:cNvSpPr>
          <p:nvPr>
            <p:ph type="title"/>
          </p:nvPr>
        </p:nvSpPr>
        <p:spPr/>
        <p:txBody>
          <a:bodyPr/>
          <a:lstStyle/>
          <a:p>
            <a:r>
              <a:rPr lang="en-US" dirty="0"/>
              <a:t>Session 5: Use of non-RCT studies in regulatory decision-making</a:t>
            </a:r>
          </a:p>
        </p:txBody>
      </p:sp>
      <p:sp>
        <p:nvSpPr>
          <p:cNvPr id="3" name="Content Placeholder 2">
            <a:extLst>
              <a:ext uri="{FF2B5EF4-FFF2-40B4-BE49-F238E27FC236}">
                <a16:creationId xmlns:a16="http://schemas.microsoft.com/office/drawing/2014/main" id="{37EF4523-714C-8B3B-5570-A945A1485F1F}"/>
              </a:ext>
            </a:extLst>
          </p:cNvPr>
          <p:cNvSpPr>
            <a:spLocks noGrp="1"/>
          </p:cNvSpPr>
          <p:nvPr>
            <p:ph idx="1"/>
          </p:nvPr>
        </p:nvSpPr>
        <p:spPr/>
        <p:txBody>
          <a:bodyPr>
            <a:normAutofit/>
          </a:bodyPr>
          <a:lstStyle/>
          <a:p>
            <a:pPr marL="342900" marR="0">
              <a:spcBef>
                <a:spcPts val="0"/>
              </a:spcBef>
              <a:spcAft>
                <a:spcPts val="0"/>
              </a:spcAft>
            </a:pPr>
            <a:r>
              <a:rPr lang="en-US" sz="1800" b="1" dirty="0">
                <a:effectLst/>
                <a:latin typeface="Calibri" panose="020F0502020204030204" pitchFamily="34" charset="0"/>
              </a:rPr>
              <a:t>Design considerations </a:t>
            </a:r>
            <a:endParaRPr lang="en-US" sz="1800" dirty="0">
              <a:effectLst/>
              <a:latin typeface="Calibri" panose="020F0502020204030204" pitchFamily="34" charset="0"/>
            </a:endParaRPr>
          </a:p>
          <a:p>
            <a:pPr marL="685800" marR="0">
              <a:spcBef>
                <a:spcPts val="0"/>
              </a:spcBef>
              <a:spcAft>
                <a:spcPts val="0"/>
              </a:spcAft>
            </a:pPr>
            <a:r>
              <a:rPr lang="en-US" sz="1800" dirty="0">
                <a:effectLst/>
                <a:latin typeface="Calibri" panose="020F0502020204030204" pitchFamily="34" charset="0"/>
              </a:rPr>
              <a:t>• Protocol should be finalized before initiating the externally controlled (EC) trial </a:t>
            </a:r>
          </a:p>
          <a:p>
            <a:pPr marL="685800" marR="0">
              <a:spcBef>
                <a:spcPts val="0"/>
              </a:spcBef>
              <a:spcAft>
                <a:spcPts val="0"/>
              </a:spcAft>
            </a:pPr>
            <a:r>
              <a:rPr lang="en-US" sz="1800" dirty="0">
                <a:effectLst/>
                <a:latin typeface="Calibri" panose="020F0502020204030204" pitchFamily="34" charset="0"/>
              </a:rPr>
              <a:t>• Can consider </a:t>
            </a:r>
            <a:r>
              <a:rPr lang="en-US" sz="1800" dirty="0" err="1">
                <a:effectLst/>
                <a:latin typeface="Calibri" panose="020F0502020204030204" pitchFamily="34" charset="0"/>
              </a:rPr>
              <a:t>estimand</a:t>
            </a:r>
            <a:r>
              <a:rPr lang="en-US" sz="1800" dirty="0">
                <a:effectLst/>
                <a:latin typeface="Calibri" panose="020F0502020204030204" pitchFamily="34" charset="0"/>
              </a:rPr>
              <a:t> framework to aid design (and analysis plan) </a:t>
            </a:r>
          </a:p>
          <a:p>
            <a:pPr marL="685800" marR="0">
              <a:spcBef>
                <a:spcPts val="0"/>
              </a:spcBef>
              <a:spcAft>
                <a:spcPts val="0"/>
              </a:spcAft>
            </a:pPr>
            <a:r>
              <a:rPr lang="en-US" sz="1800" dirty="0">
                <a:effectLst/>
                <a:latin typeface="Calibri" panose="020F0502020204030204" pitchFamily="34" charset="0"/>
              </a:rPr>
              <a:t>• Prespecify plans for measuring and analyzing on confounding factors and sources of bias </a:t>
            </a:r>
          </a:p>
          <a:p>
            <a:pPr marL="342900" marR="0">
              <a:spcBef>
                <a:spcPts val="0"/>
              </a:spcBef>
              <a:spcAft>
                <a:spcPts val="0"/>
              </a:spcAft>
            </a:pPr>
            <a:r>
              <a:rPr lang="en-US" sz="1800" b="1" dirty="0">
                <a:effectLst/>
                <a:latin typeface="Calibri" panose="020F0502020204030204" pitchFamily="34" charset="0"/>
              </a:rPr>
              <a:t>Data selection</a:t>
            </a:r>
            <a:r>
              <a:rPr lang="en-US" sz="1800" dirty="0">
                <a:effectLst/>
                <a:latin typeface="Calibri" panose="020F0502020204030204" pitchFamily="34" charset="0"/>
              </a:rPr>
              <a:t> for the external control arm, including a comprehensive table describing comparability considerations </a:t>
            </a:r>
          </a:p>
          <a:p>
            <a:pPr marL="342900" marR="0">
              <a:spcBef>
                <a:spcPts val="0"/>
              </a:spcBef>
              <a:spcAft>
                <a:spcPts val="0"/>
              </a:spcAft>
            </a:pPr>
            <a:r>
              <a:rPr lang="en-US" sz="1800" b="1" dirty="0">
                <a:effectLst/>
                <a:latin typeface="Calibri" panose="020F0502020204030204" pitchFamily="34" charset="0"/>
              </a:rPr>
              <a:t>Analysis plan</a:t>
            </a:r>
            <a:r>
              <a:rPr lang="en-US" sz="1800" dirty="0">
                <a:effectLst/>
                <a:latin typeface="Calibri" panose="020F0502020204030204" pitchFamily="34" charset="0"/>
              </a:rPr>
              <a:t> should be prespecified, thorough (sensitivity analyses, missing data plans, </a:t>
            </a:r>
            <a:r>
              <a:rPr lang="en-US" sz="1800" dirty="0" err="1">
                <a:effectLst/>
                <a:latin typeface="Calibri" panose="020F0502020204030204" pitchFamily="34" charset="0"/>
              </a:rPr>
              <a:t>etc</a:t>
            </a:r>
            <a:r>
              <a:rPr lang="en-US" sz="1800" dirty="0">
                <a:effectLst/>
                <a:latin typeface="Calibri" panose="020F0502020204030204" pitchFamily="34" charset="0"/>
              </a:rPr>
              <a:t>), and include a formal evaluation of comparability </a:t>
            </a:r>
          </a:p>
          <a:p>
            <a:endParaRPr lang="en-US" sz="1200" dirty="0"/>
          </a:p>
        </p:txBody>
      </p:sp>
      <p:graphicFrame>
        <p:nvGraphicFramePr>
          <p:cNvPr id="4" name="Object 3">
            <a:extLst>
              <a:ext uri="{FF2B5EF4-FFF2-40B4-BE49-F238E27FC236}">
                <a16:creationId xmlns:a16="http://schemas.microsoft.com/office/drawing/2014/main" id="{DA5E3293-2D23-4DA0-27C4-355BCF1519A1}"/>
              </a:ext>
            </a:extLst>
          </p:cNvPr>
          <p:cNvGraphicFramePr>
            <a:graphicFrameLocks noChangeAspect="1"/>
          </p:cNvGraphicFramePr>
          <p:nvPr>
            <p:extLst>
              <p:ext uri="{D42A27DB-BD31-4B8C-83A1-F6EECF244321}">
                <p14:modId xmlns:p14="http://schemas.microsoft.com/office/powerpoint/2010/main" val="3032675329"/>
              </p:ext>
            </p:extLst>
          </p:nvPr>
        </p:nvGraphicFramePr>
        <p:xfrm>
          <a:off x="1593850" y="3864349"/>
          <a:ext cx="5880100" cy="533400"/>
        </p:xfrm>
        <a:graphic>
          <a:graphicData uri="http://schemas.openxmlformats.org/presentationml/2006/ole">
            <mc:AlternateContent xmlns:mc="http://schemas.openxmlformats.org/markup-compatibility/2006">
              <mc:Choice xmlns:v="urn:schemas-microsoft-com:vml" Requires="v">
                <p:oleObj name="Packager Shell Object" showAsIcon="1" r:id="rId3" imgW="5879520" imgH="532800" progId="Package">
                  <p:embed/>
                </p:oleObj>
              </mc:Choice>
              <mc:Fallback>
                <p:oleObj name="Packager Shell Object" showAsIcon="1" r:id="rId3" imgW="5879520" imgH="532800" progId="Package">
                  <p:embed/>
                  <p:pic>
                    <p:nvPicPr>
                      <p:cNvPr id="0" name=""/>
                      <p:cNvPicPr/>
                      <p:nvPr/>
                    </p:nvPicPr>
                    <p:blipFill>
                      <a:blip r:embed="rId4"/>
                      <a:stretch>
                        <a:fillRect/>
                      </a:stretch>
                    </p:blipFill>
                    <p:spPr>
                      <a:xfrm>
                        <a:off x="1593850" y="3864349"/>
                        <a:ext cx="5880100" cy="533400"/>
                      </a:xfrm>
                      <a:prstGeom prst="rect">
                        <a:avLst/>
                      </a:prstGeom>
                    </p:spPr>
                  </p:pic>
                </p:oleObj>
              </mc:Fallback>
            </mc:AlternateContent>
          </a:graphicData>
        </a:graphic>
      </p:graphicFrame>
    </p:spTree>
    <p:extLst>
      <p:ext uri="{BB962C8B-B14F-4D97-AF65-F5344CB8AC3E}">
        <p14:creationId xmlns:p14="http://schemas.microsoft.com/office/powerpoint/2010/main" val="82461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73434" y="1033089"/>
            <a:ext cx="1628775" cy="1616075"/>
            <a:chOff x="4011613" y="1093787"/>
            <a:chExt cx="1628775" cy="1616075"/>
          </a:xfrm>
        </p:grpSpPr>
        <p:sp>
          <p:nvSpPr>
            <p:cNvPr id="68" name="Freeform 18"/>
            <p:cNvSpPr>
              <a:spLocks noEditPoints="1"/>
            </p:cNvSpPr>
            <p:nvPr/>
          </p:nvSpPr>
          <p:spPr bwMode="auto">
            <a:xfrm>
              <a:off x="4011613" y="1093787"/>
              <a:ext cx="1628775" cy="1616075"/>
            </a:xfrm>
            <a:custGeom>
              <a:avLst/>
              <a:gdLst>
                <a:gd name="T0" fmla="*/ 416 w 833"/>
                <a:gd name="T1" fmla="*/ 72 h 826"/>
                <a:gd name="T2" fmla="*/ 382 w 833"/>
                <a:gd name="T3" fmla="*/ 74 h 826"/>
                <a:gd name="T4" fmla="*/ 339 w 833"/>
                <a:gd name="T5" fmla="*/ 0 h 826"/>
                <a:gd name="T6" fmla="*/ 235 w 833"/>
                <a:gd name="T7" fmla="*/ 33 h 826"/>
                <a:gd name="T8" fmla="*/ 244 w 833"/>
                <a:gd name="T9" fmla="*/ 119 h 826"/>
                <a:gd name="T10" fmla="*/ 190 w 833"/>
                <a:gd name="T11" fmla="*/ 159 h 826"/>
                <a:gd name="T12" fmla="*/ 111 w 833"/>
                <a:gd name="T13" fmla="*/ 124 h 826"/>
                <a:gd name="T14" fmla="*/ 47 w 833"/>
                <a:gd name="T15" fmla="*/ 212 h 826"/>
                <a:gd name="T16" fmla="*/ 105 w 833"/>
                <a:gd name="T17" fmla="*/ 276 h 826"/>
                <a:gd name="T18" fmla="*/ 84 w 833"/>
                <a:gd name="T19" fmla="*/ 340 h 826"/>
                <a:gd name="T20" fmla="*/ 0 w 833"/>
                <a:gd name="T21" fmla="*/ 358 h 826"/>
                <a:gd name="T22" fmla="*/ 0 w 833"/>
                <a:gd name="T23" fmla="*/ 467 h 826"/>
                <a:gd name="T24" fmla="*/ 84 w 833"/>
                <a:gd name="T25" fmla="*/ 485 h 826"/>
                <a:gd name="T26" fmla="*/ 105 w 833"/>
                <a:gd name="T27" fmla="*/ 550 h 826"/>
                <a:gd name="T28" fmla="*/ 47 w 833"/>
                <a:gd name="T29" fmla="*/ 613 h 826"/>
                <a:gd name="T30" fmla="*/ 112 w 833"/>
                <a:gd name="T31" fmla="*/ 702 h 826"/>
                <a:gd name="T32" fmla="*/ 190 w 833"/>
                <a:gd name="T33" fmla="*/ 667 h 826"/>
                <a:gd name="T34" fmla="*/ 245 w 833"/>
                <a:gd name="T35" fmla="*/ 707 h 826"/>
                <a:gd name="T36" fmla="*/ 236 w 833"/>
                <a:gd name="T37" fmla="*/ 792 h 826"/>
                <a:gd name="T38" fmla="*/ 340 w 833"/>
                <a:gd name="T39" fmla="*/ 826 h 826"/>
                <a:gd name="T40" fmla="*/ 383 w 833"/>
                <a:gd name="T41" fmla="*/ 751 h 826"/>
                <a:gd name="T42" fmla="*/ 417 w 833"/>
                <a:gd name="T43" fmla="*/ 753 h 826"/>
                <a:gd name="T44" fmla="*/ 450 w 833"/>
                <a:gd name="T45" fmla="*/ 751 h 826"/>
                <a:gd name="T46" fmla="*/ 493 w 833"/>
                <a:gd name="T47" fmla="*/ 825 h 826"/>
                <a:gd name="T48" fmla="*/ 597 w 833"/>
                <a:gd name="T49" fmla="*/ 792 h 826"/>
                <a:gd name="T50" fmla="*/ 588 w 833"/>
                <a:gd name="T51" fmla="*/ 706 h 826"/>
                <a:gd name="T52" fmla="*/ 643 w 833"/>
                <a:gd name="T53" fmla="*/ 667 h 826"/>
                <a:gd name="T54" fmla="*/ 721 w 833"/>
                <a:gd name="T55" fmla="*/ 701 h 826"/>
                <a:gd name="T56" fmla="*/ 785 w 833"/>
                <a:gd name="T57" fmla="*/ 613 h 826"/>
                <a:gd name="T58" fmla="*/ 728 w 833"/>
                <a:gd name="T59" fmla="*/ 549 h 826"/>
                <a:gd name="T60" fmla="*/ 749 w 833"/>
                <a:gd name="T61" fmla="*/ 485 h 826"/>
                <a:gd name="T62" fmla="*/ 833 w 833"/>
                <a:gd name="T63" fmla="*/ 467 h 826"/>
                <a:gd name="T64" fmla="*/ 833 w 833"/>
                <a:gd name="T65" fmla="*/ 358 h 826"/>
                <a:gd name="T66" fmla="*/ 749 w 833"/>
                <a:gd name="T67" fmla="*/ 340 h 826"/>
                <a:gd name="T68" fmla="*/ 728 w 833"/>
                <a:gd name="T69" fmla="*/ 275 h 826"/>
                <a:gd name="T70" fmla="*/ 785 w 833"/>
                <a:gd name="T71" fmla="*/ 212 h 826"/>
                <a:gd name="T72" fmla="*/ 721 w 833"/>
                <a:gd name="T73" fmla="*/ 123 h 826"/>
                <a:gd name="T74" fmla="*/ 643 w 833"/>
                <a:gd name="T75" fmla="*/ 158 h 826"/>
                <a:gd name="T76" fmla="*/ 588 w 833"/>
                <a:gd name="T77" fmla="*/ 118 h 826"/>
                <a:gd name="T78" fmla="*/ 597 w 833"/>
                <a:gd name="T79" fmla="*/ 33 h 826"/>
                <a:gd name="T80" fmla="*/ 493 w 833"/>
                <a:gd name="T81" fmla="*/ 0 h 826"/>
                <a:gd name="T82" fmla="*/ 450 w 833"/>
                <a:gd name="T83" fmla="*/ 74 h 826"/>
                <a:gd name="T84" fmla="*/ 416 w 833"/>
                <a:gd name="T85" fmla="*/ 72 h 826"/>
                <a:gd name="T86" fmla="*/ 718 w 833"/>
                <a:gd name="T87" fmla="*/ 412 h 826"/>
                <a:gd name="T88" fmla="*/ 417 w 833"/>
                <a:gd name="T89" fmla="*/ 714 h 826"/>
                <a:gd name="T90" fmla="*/ 115 w 833"/>
                <a:gd name="T91" fmla="*/ 413 h 826"/>
                <a:gd name="T92" fmla="*/ 416 w 833"/>
                <a:gd name="T93" fmla="*/ 111 h 826"/>
                <a:gd name="T94" fmla="*/ 718 w 833"/>
                <a:gd name="T95" fmla="*/ 41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3" h="826">
                  <a:moveTo>
                    <a:pt x="416" y="72"/>
                  </a:moveTo>
                  <a:cubicBezTo>
                    <a:pt x="405" y="72"/>
                    <a:pt x="393" y="73"/>
                    <a:pt x="382" y="74"/>
                  </a:cubicBezTo>
                  <a:cubicBezTo>
                    <a:pt x="339" y="0"/>
                    <a:pt x="339" y="0"/>
                    <a:pt x="339" y="0"/>
                  </a:cubicBezTo>
                  <a:cubicBezTo>
                    <a:pt x="235" y="33"/>
                    <a:pt x="235" y="33"/>
                    <a:pt x="235" y="33"/>
                  </a:cubicBezTo>
                  <a:cubicBezTo>
                    <a:pt x="244" y="119"/>
                    <a:pt x="244" y="119"/>
                    <a:pt x="244" y="119"/>
                  </a:cubicBezTo>
                  <a:cubicBezTo>
                    <a:pt x="225" y="130"/>
                    <a:pt x="207" y="144"/>
                    <a:pt x="190" y="159"/>
                  </a:cubicBezTo>
                  <a:cubicBezTo>
                    <a:pt x="111" y="124"/>
                    <a:pt x="111" y="124"/>
                    <a:pt x="111" y="124"/>
                  </a:cubicBezTo>
                  <a:cubicBezTo>
                    <a:pt x="47" y="212"/>
                    <a:pt x="47" y="212"/>
                    <a:pt x="47" y="212"/>
                  </a:cubicBezTo>
                  <a:cubicBezTo>
                    <a:pt x="105" y="276"/>
                    <a:pt x="105" y="276"/>
                    <a:pt x="105" y="276"/>
                  </a:cubicBezTo>
                  <a:cubicBezTo>
                    <a:pt x="96" y="296"/>
                    <a:pt x="89" y="318"/>
                    <a:pt x="84" y="340"/>
                  </a:cubicBezTo>
                  <a:cubicBezTo>
                    <a:pt x="0" y="358"/>
                    <a:pt x="0" y="358"/>
                    <a:pt x="0" y="358"/>
                  </a:cubicBezTo>
                  <a:cubicBezTo>
                    <a:pt x="0" y="467"/>
                    <a:pt x="0" y="467"/>
                    <a:pt x="0" y="467"/>
                  </a:cubicBezTo>
                  <a:cubicBezTo>
                    <a:pt x="84" y="485"/>
                    <a:pt x="84" y="485"/>
                    <a:pt x="84" y="485"/>
                  </a:cubicBezTo>
                  <a:cubicBezTo>
                    <a:pt x="89" y="508"/>
                    <a:pt x="96" y="529"/>
                    <a:pt x="105" y="550"/>
                  </a:cubicBezTo>
                  <a:cubicBezTo>
                    <a:pt x="47" y="613"/>
                    <a:pt x="47" y="613"/>
                    <a:pt x="47" y="613"/>
                  </a:cubicBezTo>
                  <a:cubicBezTo>
                    <a:pt x="112" y="702"/>
                    <a:pt x="112" y="702"/>
                    <a:pt x="112" y="702"/>
                  </a:cubicBezTo>
                  <a:cubicBezTo>
                    <a:pt x="190" y="667"/>
                    <a:pt x="190" y="667"/>
                    <a:pt x="190" y="667"/>
                  </a:cubicBezTo>
                  <a:cubicBezTo>
                    <a:pt x="207" y="682"/>
                    <a:pt x="225" y="695"/>
                    <a:pt x="245" y="707"/>
                  </a:cubicBezTo>
                  <a:cubicBezTo>
                    <a:pt x="236" y="792"/>
                    <a:pt x="236" y="792"/>
                    <a:pt x="236" y="792"/>
                  </a:cubicBezTo>
                  <a:cubicBezTo>
                    <a:pt x="340" y="826"/>
                    <a:pt x="340" y="826"/>
                    <a:pt x="340" y="826"/>
                  </a:cubicBezTo>
                  <a:cubicBezTo>
                    <a:pt x="383" y="751"/>
                    <a:pt x="383" y="751"/>
                    <a:pt x="383" y="751"/>
                  </a:cubicBezTo>
                  <a:cubicBezTo>
                    <a:pt x="394" y="752"/>
                    <a:pt x="405" y="753"/>
                    <a:pt x="417" y="753"/>
                  </a:cubicBezTo>
                  <a:cubicBezTo>
                    <a:pt x="428" y="753"/>
                    <a:pt x="439" y="752"/>
                    <a:pt x="450" y="751"/>
                  </a:cubicBezTo>
                  <a:cubicBezTo>
                    <a:pt x="493" y="825"/>
                    <a:pt x="493" y="825"/>
                    <a:pt x="493" y="825"/>
                  </a:cubicBezTo>
                  <a:cubicBezTo>
                    <a:pt x="597" y="792"/>
                    <a:pt x="597" y="792"/>
                    <a:pt x="597" y="792"/>
                  </a:cubicBezTo>
                  <a:cubicBezTo>
                    <a:pt x="588" y="706"/>
                    <a:pt x="588" y="706"/>
                    <a:pt x="588" y="706"/>
                  </a:cubicBezTo>
                  <a:cubicBezTo>
                    <a:pt x="608" y="695"/>
                    <a:pt x="626" y="682"/>
                    <a:pt x="643" y="667"/>
                  </a:cubicBezTo>
                  <a:cubicBezTo>
                    <a:pt x="721" y="701"/>
                    <a:pt x="721" y="701"/>
                    <a:pt x="721" y="701"/>
                  </a:cubicBezTo>
                  <a:cubicBezTo>
                    <a:pt x="785" y="613"/>
                    <a:pt x="785" y="613"/>
                    <a:pt x="785" y="613"/>
                  </a:cubicBezTo>
                  <a:cubicBezTo>
                    <a:pt x="728" y="549"/>
                    <a:pt x="728" y="549"/>
                    <a:pt x="728" y="549"/>
                  </a:cubicBezTo>
                  <a:cubicBezTo>
                    <a:pt x="737" y="529"/>
                    <a:pt x="744" y="507"/>
                    <a:pt x="749" y="485"/>
                  </a:cubicBezTo>
                  <a:cubicBezTo>
                    <a:pt x="833" y="467"/>
                    <a:pt x="833" y="467"/>
                    <a:pt x="833" y="467"/>
                  </a:cubicBezTo>
                  <a:cubicBezTo>
                    <a:pt x="833" y="358"/>
                    <a:pt x="833" y="358"/>
                    <a:pt x="833" y="358"/>
                  </a:cubicBezTo>
                  <a:cubicBezTo>
                    <a:pt x="749" y="340"/>
                    <a:pt x="749" y="340"/>
                    <a:pt x="749" y="340"/>
                  </a:cubicBezTo>
                  <a:cubicBezTo>
                    <a:pt x="744" y="317"/>
                    <a:pt x="737" y="296"/>
                    <a:pt x="728" y="275"/>
                  </a:cubicBezTo>
                  <a:cubicBezTo>
                    <a:pt x="785" y="212"/>
                    <a:pt x="785" y="212"/>
                    <a:pt x="785" y="212"/>
                  </a:cubicBezTo>
                  <a:cubicBezTo>
                    <a:pt x="721" y="123"/>
                    <a:pt x="721" y="123"/>
                    <a:pt x="721" y="123"/>
                  </a:cubicBezTo>
                  <a:cubicBezTo>
                    <a:pt x="643" y="158"/>
                    <a:pt x="643" y="158"/>
                    <a:pt x="643" y="158"/>
                  </a:cubicBezTo>
                  <a:cubicBezTo>
                    <a:pt x="626" y="143"/>
                    <a:pt x="607" y="130"/>
                    <a:pt x="588" y="118"/>
                  </a:cubicBezTo>
                  <a:cubicBezTo>
                    <a:pt x="597" y="33"/>
                    <a:pt x="597" y="33"/>
                    <a:pt x="597" y="33"/>
                  </a:cubicBezTo>
                  <a:cubicBezTo>
                    <a:pt x="493" y="0"/>
                    <a:pt x="493" y="0"/>
                    <a:pt x="493" y="0"/>
                  </a:cubicBezTo>
                  <a:cubicBezTo>
                    <a:pt x="450" y="74"/>
                    <a:pt x="450" y="74"/>
                    <a:pt x="450" y="74"/>
                  </a:cubicBezTo>
                  <a:cubicBezTo>
                    <a:pt x="439" y="73"/>
                    <a:pt x="428" y="72"/>
                    <a:pt x="416" y="72"/>
                  </a:cubicBezTo>
                  <a:close/>
                  <a:moveTo>
                    <a:pt x="718" y="412"/>
                  </a:moveTo>
                  <a:cubicBezTo>
                    <a:pt x="718" y="579"/>
                    <a:pt x="583" y="714"/>
                    <a:pt x="417" y="714"/>
                  </a:cubicBezTo>
                  <a:cubicBezTo>
                    <a:pt x="250" y="714"/>
                    <a:pt x="115" y="579"/>
                    <a:pt x="115" y="413"/>
                  </a:cubicBezTo>
                  <a:cubicBezTo>
                    <a:pt x="115" y="246"/>
                    <a:pt x="250" y="111"/>
                    <a:pt x="416" y="111"/>
                  </a:cubicBezTo>
                  <a:cubicBezTo>
                    <a:pt x="583" y="111"/>
                    <a:pt x="718" y="246"/>
                    <a:pt x="718" y="412"/>
                  </a:cubicBez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69" name="Freeform 19"/>
            <p:cNvSpPr>
              <a:spLocks noEditPoints="1"/>
            </p:cNvSpPr>
            <p:nvPr/>
          </p:nvSpPr>
          <p:spPr bwMode="auto">
            <a:xfrm>
              <a:off x="4237038" y="1311275"/>
              <a:ext cx="1177925" cy="1179513"/>
            </a:xfrm>
            <a:custGeom>
              <a:avLst/>
              <a:gdLst>
                <a:gd name="T0" fmla="*/ 301 w 603"/>
                <a:gd name="T1" fmla="*/ 0 h 603"/>
                <a:gd name="T2" fmla="*/ 0 w 603"/>
                <a:gd name="T3" fmla="*/ 302 h 603"/>
                <a:gd name="T4" fmla="*/ 302 w 603"/>
                <a:gd name="T5" fmla="*/ 603 h 603"/>
                <a:gd name="T6" fmla="*/ 603 w 603"/>
                <a:gd name="T7" fmla="*/ 301 h 603"/>
                <a:gd name="T8" fmla="*/ 301 w 603"/>
                <a:gd name="T9" fmla="*/ 0 h 603"/>
                <a:gd name="T10" fmla="*/ 302 w 603"/>
                <a:gd name="T11" fmla="*/ 586 h 603"/>
                <a:gd name="T12" fmla="*/ 17 w 603"/>
                <a:gd name="T13" fmla="*/ 302 h 603"/>
                <a:gd name="T14" fmla="*/ 301 w 603"/>
                <a:gd name="T15" fmla="*/ 17 h 603"/>
                <a:gd name="T16" fmla="*/ 586 w 603"/>
                <a:gd name="T17" fmla="*/ 301 h 603"/>
                <a:gd name="T18" fmla="*/ 302 w 603"/>
                <a:gd name="T19" fmla="*/ 58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603">
                  <a:moveTo>
                    <a:pt x="301" y="0"/>
                  </a:moveTo>
                  <a:cubicBezTo>
                    <a:pt x="135" y="0"/>
                    <a:pt x="0" y="135"/>
                    <a:pt x="0" y="302"/>
                  </a:cubicBezTo>
                  <a:cubicBezTo>
                    <a:pt x="0" y="468"/>
                    <a:pt x="135" y="603"/>
                    <a:pt x="302" y="603"/>
                  </a:cubicBezTo>
                  <a:cubicBezTo>
                    <a:pt x="468" y="603"/>
                    <a:pt x="603" y="468"/>
                    <a:pt x="603" y="301"/>
                  </a:cubicBezTo>
                  <a:cubicBezTo>
                    <a:pt x="603" y="135"/>
                    <a:pt x="468" y="0"/>
                    <a:pt x="301" y="0"/>
                  </a:cubicBezTo>
                  <a:close/>
                  <a:moveTo>
                    <a:pt x="302" y="586"/>
                  </a:moveTo>
                  <a:cubicBezTo>
                    <a:pt x="144" y="586"/>
                    <a:pt x="17" y="459"/>
                    <a:pt x="17" y="302"/>
                  </a:cubicBezTo>
                  <a:cubicBezTo>
                    <a:pt x="17" y="145"/>
                    <a:pt x="144" y="17"/>
                    <a:pt x="301" y="17"/>
                  </a:cubicBezTo>
                  <a:cubicBezTo>
                    <a:pt x="458" y="17"/>
                    <a:pt x="586" y="144"/>
                    <a:pt x="586" y="301"/>
                  </a:cubicBezTo>
                  <a:cubicBezTo>
                    <a:pt x="586" y="458"/>
                    <a:pt x="459" y="586"/>
                    <a:pt x="302" y="58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74" name="椭圆 73"/>
            <p:cNvSpPr/>
            <p:nvPr/>
          </p:nvSpPr>
          <p:spPr>
            <a:xfrm>
              <a:off x="4329765" y="1405589"/>
              <a:ext cx="992470" cy="9924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5" name="组合 4"/>
          <p:cNvGrpSpPr/>
          <p:nvPr/>
        </p:nvGrpSpPr>
        <p:grpSpPr>
          <a:xfrm>
            <a:off x="4746968" y="2675341"/>
            <a:ext cx="1344613" cy="1335088"/>
            <a:chOff x="4630738" y="2849562"/>
            <a:chExt cx="1344613" cy="1335088"/>
          </a:xfrm>
        </p:grpSpPr>
        <p:sp>
          <p:nvSpPr>
            <p:cNvPr id="70" name="Freeform 20"/>
            <p:cNvSpPr>
              <a:spLocks noEditPoints="1"/>
            </p:cNvSpPr>
            <p:nvPr/>
          </p:nvSpPr>
          <p:spPr bwMode="auto">
            <a:xfrm>
              <a:off x="4630738" y="2849562"/>
              <a:ext cx="1344613" cy="1335088"/>
            </a:xfrm>
            <a:custGeom>
              <a:avLst/>
              <a:gdLst>
                <a:gd name="T0" fmla="*/ 344 w 688"/>
                <a:gd name="T1" fmla="*/ 60 h 682"/>
                <a:gd name="T2" fmla="*/ 316 w 688"/>
                <a:gd name="T3" fmla="*/ 61 h 682"/>
                <a:gd name="T4" fmla="*/ 280 w 688"/>
                <a:gd name="T5" fmla="*/ 0 h 682"/>
                <a:gd name="T6" fmla="*/ 194 w 688"/>
                <a:gd name="T7" fmla="*/ 28 h 682"/>
                <a:gd name="T8" fmla="*/ 202 w 688"/>
                <a:gd name="T9" fmla="*/ 98 h 682"/>
                <a:gd name="T10" fmla="*/ 157 w 688"/>
                <a:gd name="T11" fmla="*/ 131 h 682"/>
                <a:gd name="T12" fmla="*/ 92 w 688"/>
                <a:gd name="T13" fmla="*/ 102 h 682"/>
                <a:gd name="T14" fmla="*/ 39 w 688"/>
                <a:gd name="T15" fmla="*/ 175 h 682"/>
                <a:gd name="T16" fmla="*/ 86 w 688"/>
                <a:gd name="T17" fmla="*/ 228 h 682"/>
                <a:gd name="T18" fmla="*/ 69 w 688"/>
                <a:gd name="T19" fmla="*/ 281 h 682"/>
                <a:gd name="T20" fmla="*/ 0 w 688"/>
                <a:gd name="T21" fmla="*/ 296 h 682"/>
                <a:gd name="T22" fmla="*/ 0 w 688"/>
                <a:gd name="T23" fmla="*/ 386 h 682"/>
                <a:gd name="T24" fmla="*/ 69 w 688"/>
                <a:gd name="T25" fmla="*/ 401 h 682"/>
                <a:gd name="T26" fmla="*/ 86 w 688"/>
                <a:gd name="T27" fmla="*/ 454 h 682"/>
                <a:gd name="T28" fmla="*/ 39 w 688"/>
                <a:gd name="T29" fmla="*/ 506 h 682"/>
                <a:gd name="T30" fmla="*/ 92 w 688"/>
                <a:gd name="T31" fmla="*/ 579 h 682"/>
                <a:gd name="T32" fmla="*/ 157 w 688"/>
                <a:gd name="T33" fmla="*/ 551 h 682"/>
                <a:gd name="T34" fmla="*/ 202 w 688"/>
                <a:gd name="T35" fmla="*/ 583 h 682"/>
                <a:gd name="T36" fmla="*/ 195 w 688"/>
                <a:gd name="T37" fmla="*/ 654 h 682"/>
                <a:gd name="T38" fmla="*/ 281 w 688"/>
                <a:gd name="T39" fmla="*/ 682 h 682"/>
                <a:gd name="T40" fmla="*/ 316 w 688"/>
                <a:gd name="T41" fmla="*/ 620 h 682"/>
                <a:gd name="T42" fmla="*/ 344 w 688"/>
                <a:gd name="T43" fmla="*/ 622 h 682"/>
                <a:gd name="T44" fmla="*/ 372 w 688"/>
                <a:gd name="T45" fmla="*/ 620 h 682"/>
                <a:gd name="T46" fmla="*/ 407 w 688"/>
                <a:gd name="T47" fmla="*/ 681 h 682"/>
                <a:gd name="T48" fmla="*/ 493 w 688"/>
                <a:gd name="T49" fmla="*/ 654 h 682"/>
                <a:gd name="T50" fmla="*/ 486 w 688"/>
                <a:gd name="T51" fmla="*/ 583 h 682"/>
                <a:gd name="T52" fmla="*/ 531 w 688"/>
                <a:gd name="T53" fmla="*/ 550 h 682"/>
                <a:gd name="T54" fmla="*/ 596 w 688"/>
                <a:gd name="T55" fmla="*/ 579 h 682"/>
                <a:gd name="T56" fmla="*/ 649 w 688"/>
                <a:gd name="T57" fmla="*/ 506 h 682"/>
                <a:gd name="T58" fmla="*/ 601 w 688"/>
                <a:gd name="T59" fmla="*/ 453 h 682"/>
                <a:gd name="T60" fmla="*/ 618 w 688"/>
                <a:gd name="T61" fmla="*/ 400 h 682"/>
                <a:gd name="T62" fmla="*/ 688 w 688"/>
                <a:gd name="T63" fmla="*/ 385 h 682"/>
                <a:gd name="T64" fmla="*/ 688 w 688"/>
                <a:gd name="T65" fmla="*/ 295 h 682"/>
                <a:gd name="T66" fmla="*/ 618 w 688"/>
                <a:gd name="T67" fmla="*/ 281 h 682"/>
                <a:gd name="T68" fmla="*/ 601 w 688"/>
                <a:gd name="T69" fmla="*/ 227 h 682"/>
                <a:gd name="T70" fmla="*/ 648 w 688"/>
                <a:gd name="T71" fmla="*/ 175 h 682"/>
                <a:gd name="T72" fmla="*/ 595 w 688"/>
                <a:gd name="T73" fmla="*/ 102 h 682"/>
                <a:gd name="T74" fmla="*/ 531 w 688"/>
                <a:gd name="T75" fmla="*/ 131 h 682"/>
                <a:gd name="T76" fmla="*/ 485 w 688"/>
                <a:gd name="T77" fmla="*/ 98 h 682"/>
                <a:gd name="T78" fmla="*/ 493 w 688"/>
                <a:gd name="T79" fmla="*/ 27 h 682"/>
                <a:gd name="T80" fmla="*/ 407 w 688"/>
                <a:gd name="T81" fmla="*/ 0 h 682"/>
                <a:gd name="T82" fmla="*/ 371 w 688"/>
                <a:gd name="T83" fmla="*/ 61 h 682"/>
                <a:gd name="T84" fmla="*/ 344 w 688"/>
                <a:gd name="T85" fmla="*/ 60 h 682"/>
                <a:gd name="T86" fmla="*/ 593 w 688"/>
                <a:gd name="T87" fmla="*/ 340 h 682"/>
                <a:gd name="T88" fmla="*/ 344 w 688"/>
                <a:gd name="T89" fmla="*/ 590 h 682"/>
                <a:gd name="T90" fmla="*/ 95 w 688"/>
                <a:gd name="T91" fmla="*/ 341 h 682"/>
                <a:gd name="T92" fmla="*/ 344 w 688"/>
                <a:gd name="T93" fmla="*/ 92 h 682"/>
                <a:gd name="T94" fmla="*/ 593 w 688"/>
                <a:gd name="T95" fmla="*/ 34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8" h="682">
                  <a:moveTo>
                    <a:pt x="344" y="60"/>
                  </a:moveTo>
                  <a:cubicBezTo>
                    <a:pt x="334" y="60"/>
                    <a:pt x="325" y="60"/>
                    <a:pt x="316" y="61"/>
                  </a:cubicBezTo>
                  <a:cubicBezTo>
                    <a:pt x="280" y="0"/>
                    <a:pt x="280" y="0"/>
                    <a:pt x="280" y="0"/>
                  </a:cubicBezTo>
                  <a:cubicBezTo>
                    <a:pt x="194" y="28"/>
                    <a:pt x="194" y="28"/>
                    <a:pt x="194" y="28"/>
                  </a:cubicBezTo>
                  <a:cubicBezTo>
                    <a:pt x="202" y="98"/>
                    <a:pt x="202" y="98"/>
                    <a:pt x="202" y="98"/>
                  </a:cubicBezTo>
                  <a:cubicBezTo>
                    <a:pt x="186" y="107"/>
                    <a:pt x="170" y="118"/>
                    <a:pt x="157" y="131"/>
                  </a:cubicBezTo>
                  <a:cubicBezTo>
                    <a:pt x="92" y="102"/>
                    <a:pt x="92" y="102"/>
                    <a:pt x="92" y="102"/>
                  </a:cubicBezTo>
                  <a:cubicBezTo>
                    <a:pt x="39" y="175"/>
                    <a:pt x="39" y="175"/>
                    <a:pt x="39" y="175"/>
                  </a:cubicBezTo>
                  <a:cubicBezTo>
                    <a:pt x="86" y="228"/>
                    <a:pt x="86" y="228"/>
                    <a:pt x="86" y="228"/>
                  </a:cubicBezTo>
                  <a:cubicBezTo>
                    <a:pt x="79" y="245"/>
                    <a:pt x="73" y="262"/>
                    <a:pt x="69" y="281"/>
                  </a:cubicBezTo>
                  <a:cubicBezTo>
                    <a:pt x="0" y="296"/>
                    <a:pt x="0" y="296"/>
                    <a:pt x="0" y="296"/>
                  </a:cubicBezTo>
                  <a:cubicBezTo>
                    <a:pt x="0" y="386"/>
                    <a:pt x="0" y="386"/>
                    <a:pt x="0" y="386"/>
                  </a:cubicBezTo>
                  <a:cubicBezTo>
                    <a:pt x="69" y="401"/>
                    <a:pt x="69" y="401"/>
                    <a:pt x="69" y="401"/>
                  </a:cubicBezTo>
                  <a:cubicBezTo>
                    <a:pt x="73" y="419"/>
                    <a:pt x="79" y="437"/>
                    <a:pt x="86" y="454"/>
                  </a:cubicBezTo>
                  <a:cubicBezTo>
                    <a:pt x="39" y="506"/>
                    <a:pt x="39" y="506"/>
                    <a:pt x="39" y="506"/>
                  </a:cubicBezTo>
                  <a:cubicBezTo>
                    <a:pt x="92" y="579"/>
                    <a:pt x="92" y="579"/>
                    <a:pt x="92" y="579"/>
                  </a:cubicBezTo>
                  <a:cubicBezTo>
                    <a:pt x="157" y="551"/>
                    <a:pt x="157" y="551"/>
                    <a:pt x="157" y="551"/>
                  </a:cubicBezTo>
                  <a:cubicBezTo>
                    <a:pt x="171" y="563"/>
                    <a:pt x="186" y="574"/>
                    <a:pt x="202" y="583"/>
                  </a:cubicBezTo>
                  <a:cubicBezTo>
                    <a:pt x="195" y="654"/>
                    <a:pt x="195" y="654"/>
                    <a:pt x="195" y="654"/>
                  </a:cubicBezTo>
                  <a:cubicBezTo>
                    <a:pt x="281" y="682"/>
                    <a:pt x="281" y="682"/>
                    <a:pt x="281" y="682"/>
                  </a:cubicBezTo>
                  <a:cubicBezTo>
                    <a:pt x="316" y="620"/>
                    <a:pt x="316" y="620"/>
                    <a:pt x="316" y="620"/>
                  </a:cubicBezTo>
                  <a:cubicBezTo>
                    <a:pt x="325" y="621"/>
                    <a:pt x="335" y="622"/>
                    <a:pt x="344" y="622"/>
                  </a:cubicBezTo>
                  <a:cubicBezTo>
                    <a:pt x="353" y="622"/>
                    <a:pt x="363" y="621"/>
                    <a:pt x="372" y="620"/>
                  </a:cubicBezTo>
                  <a:cubicBezTo>
                    <a:pt x="407" y="681"/>
                    <a:pt x="407" y="681"/>
                    <a:pt x="407" y="681"/>
                  </a:cubicBezTo>
                  <a:cubicBezTo>
                    <a:pt x="493" y="654"/>
                    <a:pt x="493" y="654"/>
                    <a:pt x="493" y="654"/>
                  </a:cubicBezTo>
                  <a:cubicBezTo>
                    <a:pt x="486" y="583"/>
                    <a:pt x="486" y="583"/>
                    <a:pt x="486" y="583"/>
                  </a:cubicBezTo>
                  <a:cubicBezTo>
                    <a:pt x="502" y="574"/>
                    <a:pt x="517" y="563"/>
                    <a:pt x="531" y="550"/>
                  </a:cubicBezTo>
                  <a:cubicBezTo>
                    <a:pt x="596" y="579"/>
                    <a:pt x="596" y="579"/>
                    <a:pt x="596" y="579"/>
                  </a:cubicBezTo>
                  <a:cubicBezTo>
                    <a:pt x="649" y="506"/>
                    <a:pt x="649" y="506"/>
                    <a:pt x="649" y="506"/>
                  </a:cubicBezTo>
                  <a:cubicBezTo>
                    <a:pt x="601" y="453"/>
                    <a:pt x="601" y="453"/>
                    <a:pt x="601" y="453"/>
                  </a:cubicBezTo>
                  <a:cubicBezTo>
                    <a:pt x="609" y="436"/>
                    <a:pt x="614" y="419"/>
                    <a:pt x="618" y="400"/>
                  </a:cubicBezTo>
                  <a:cubicBezTo>
                    <a:pt x="688" y="385"/>
                    <a:pt x="688" y="385"/>
                    <a:pt x="688" y="385"/>
                  </a:cubicBezTo>
                  <a:cubicBezTo>
                    <a:pt x="688" y="295"/>
                    <a:pt x="688" y="295"/>
                    <a:pt x="688" y="295"/>
                  </a:cubicBezTo>
                  <a:cubicBezTo>
                    <a:pt x="618" y="281"/>
                    <a:pt x="618" y="281"/>
                    <a:pt x="618" y="281"/>
                  </a:cubicBezTo>
                  <a:cubicBezTo>
                    <a:pt x="614" y="262"/>
                    <a:pt x="609" y="244"/>
                    <a:pt x="601" y="227"/>
                  </a:cubicBezTo>
                  <a:cubicBezTo>
                    <a:pt x="648" y="175"/>
                    <a:pt x="648" y="175"/>
                    <a:pt x="648" y="175"/>
                  </a:cubicBezTo>
                  <a:cubicBezTo>
                    <a:pt x="595" y="102"/>
                    <a:pt x="595" y="102"/>
                    <a:pt x="595" y="102"/>
                  </a:cubicBezTo>
                  <a:cubicBezTo>
                    <a:pt x="531" y="131"/>
                    <a:pt x="531" y="131"/>
                    <a:pt x="531" y="131"/>
                  </a:cubicBezTo>
                  <a:cubicBezTo>
                    <a:pt x="517" y="118"/>
                    <a:pt x="502" y="107"/>
                    <a:pt x="485" y="98"/>
                  </a:cubicBezTo>
                  <a:cubicBezTo>
                    <a:pt x="493" y="27"/>
                    <a:pt x="493" y="27"/>
                    <a:pt x="493" y="27"/>
                  </a:cubicBezTo>
                  <a:cubicBezTo>
                    <a:pt x="407" y="0"/>
                    <a:pt x="407" y="0"/>
                    <a:pt x="407" y="0"/>
                  </a:cubicBezTo>
                  <a:cubicBezTo>
                    <a:pt x="371" y="61"/>
                    <a:pt x="371" y="61"/>
                    <a:pt x="371" y="61"/>
                  </a:cubicBezTo>
                  <a:cubicBezTo>
                    <a:pt x="362" y="60"/>
                    <a:pt x="353" y="60"/>
                    <a:pt x="344" y="60"/>
                  </a:cubicBezTo>
                  <a:close/>
                  <a:moveTo>
                    <a:pt x="593" y="340"/>
                  </a:moveTo>
                  <a:cubicBezTo>
                    <a:pt x="593" y="478"/>
                    <a:pt x="481" y="590"/>
                    <a:pt x="344" y="590"/>
                  </a:cubicBezTo>
                  <a:cubicBezTo>
                    <a:pt x="206" y="590"/>
                    <a:pt x="95" y="478"/>
                    <a:pt x="95" y="341"/>
                  </a:cubicBezTo>
                  <a:cubicBezTo>
                    <a:pt x="95" y="203"/>
                    <a:pt x="206" y="92"/>
                    <a:pt x="344" y="92"/>
                  </a:cubicBezTo>
                  <a:cubicBezTo>
                    <a:pt x="481" y="91"/>
                    <a:pt x="593" y="203"/>
                    <a:pt x="593" y="340"/>
                  </a:cubicBez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71" name="Freeform 21"/>
            <p:cNvSpPr>
              <a:spLocks noEditPoints="1"/>
            </p:cNvSpPr>
            <p:nvPr/>
          </p:nvSpPr>
          <p:spPr bwMode="auto">
            <a:xfrm>
              <a:off x="4816475" y="3027362"/>
              <a:ext cx="973138" cy="976313"/>
            </a:xfrm>
            <a:custGeom>
              <a:avLst/>
              <a:gdLst>
                <a:gd name="T0" fmla="*/ 249 w 498"/>
                <a:gd name="T1" fmla="*/ 1 h 499"/>
                <a:gd name="T2" fmla="*/ 0 w 498"/>
                <a:gd name="T3" fmla="*/ 250 h 499"/>
                <a:gd name="T4" fmla="*/ 249 w 498"/>
                <a:gd name="T5" fmla="*/ 499 h 499"/>
                <a:gd name="T6" fmla="*/ 498 w 498"/>
                <a:gd name="T7" fmla="*/ 249 h 499"/>
                <a:gd name="T8" fmla="*/ 249 w 498"/>
                <a:gd name="T9" fmla="*/ 1 h 499"/>
                <a:gd name="T10" fmla="*/ 249 w 498"/>
                <a:gd name="T11" fmla="*/ 484 h 499"/>
                <a:gd name="T12" fmla="*/ 14 w 498"/>
                <a:gd name="T13" fmla="*/ 250 h 499"/>
                <a:gd name="T14" fmla="*/ 249 w 498"/>
                <a:gd name="T15" fmla="*/ 15 h 499"/>
                <a:gd name="T16" fmla="*/ 484 w 498"/>
                <a:gd name="T17" fmla="*/ 249 h 499"/>
                <a:gd name="T18" fmla="*/ 249 w 498"/>
                <a:gd name="T19" fmla="*/ 48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99">
                  <a:moveTo>
                    <a:pt x="249" y="1"/>
                  </a:moveTo>
                  <a:cubicBezTo>
                    <a:pt x="111" y="1"/>
                    <a:pt x="0" y="112"/>
                    <a:pt x="0" y="250"/>
                  </a:cubicBezTo>
                  <a:cubicBezTo>
                    <a:pt x="0" y="387"/>
                    <a:pt x="111" y="499"/>
                    <a:pt x="249" y="499"/>
                  </a:cubicBezTo>
                  <a:cubicBezTo>
                    <a:pt x="386" y="499"/>
                    <a:pt x="498" y="387"/>
                    <a:pt x="498" y="249"/>
                  </a:cubicBezTo>
                  <a:cubicBezTo>
                    <a:pt x="498" y="112"/>
                    <a:pt x="386" y="0"/>
                    <a:pt x="249" y="1"/>
                  </a:cubicBezTo>
                  <a:close/>
                  <a:moveTo>
                    <a:pt x="249" y="484"/>
                  </a:moveTo>
                  <a:cubicBezTo>
                    <a:pt x="119" y="484"/>
                    <a:pt x="14" y="379"/>
                    <a:pt x="14" y="250"/>
                  </a:cubicBezTo>
                  <a:cubicBezTo>
                    <a:pt x="14" y="120"/>
                    <a:pt x="119" y="15"/>
                    <a:pt x="249" y="15"/>
                  </a:cubicBezTo>
                  <a:cubicBezTo>
                    <a:pt x="378" y="15"/>
                    <a:pt x="483" y="120"/>
                    <a:pt x="484" y="249"/>
                  </a:cubicBezTo>
                  <a:cubicBezTo>
                    <a:pt x="484" y="379"/>
                    <a:pt x="379" y="484"/>
                    <a:pt x="249" y="4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80" name="椭圆 79"/>
            <p:cNvSpPr/>
            <p:nvPr/>
          </p:nvSpPr>
          <p:spPr>
            <a:xfrm>
              <a:off x="4903879" y="3119541"/>
              <a:ext cx="798330" cy="7983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grpSp>
        <p:nvGrpSpPr>
          <p:cNvPr id="2" name="组合 1"/>
          <p:cNvGrpSpPr/>
          <p:nvPr/>
        </p:nvGrpSpPr>
        <p:grpSpPr>
          <a:xfrm>
            <a:off x="2436813" y="2190634"/>
            <a:ext cx="2193925" cy="2178050"/>
            <a:chOff x="2428875" y="2149475"/>
            <a:chExt cx="2193925" cy="2178050"/>
          </a:xfrm>
        </p:grpSpPr>
        <p:sp>
          <p:nvSpPr>
            <p:cNvPr id="66" name="Freeform 16"/>
            <p:cNvSpPr>
              <a:spLocks noEditPoints="1"/>
            </p:cNvSpPr>
            <p:nvPr/>
          </p:nvSpPr>
          <p:spPr bwMode="auto">
            <a:xfrm>
              <a:off x="2428875" y="2149475"/>
              <a:ext cx="2193925" cy="2178050"/>
            </a:xfrm>
            <a:custGeom>
              <a:avLst/>
              <a:gdLst>
                <a:gd name="T0" fmla="*/ 561 w 1122"/>
                <a:gd name="T1" fmla="*/ 98 h 1113"/>
                <a:gd name="T2" fmla="*/ 515 w 1122"/>
                <a:gd name="T3" fmla="*/ 100 h 1113"/>
                <a:gd name="T4" fmla="*/ 457 w 1122"/>
                <a:gd name="T5" fmla="*/ 1 h 1113"/>
                <a:gd name="T6" fmla="*/ 317 w 1122"/>
                <a:gd name="T7" fmla="*/ 46 h 1113"/>
                <a:gd name="T8" fmla="*/ 329 w 1122"/>
                <a:gd name="T9" fmla="*/ 161 h 1113"/>
                <a:gd name="T10" fmla="*/ 256 w 1122"/>
                <a:gd name="T11" fmla="*/ 215 h 1113"/>
                <a:gd name="T12" fmla="*/ 150 w 1122"/>
                <a:gd name="T13" fmla="*/ 168 h 1113"/>
                <a:gd name="T14" fmla="*/ 64 w 1122"/>
                <a:gd name="T15" fmla="*/ 287 h 1113"/>
                <a:gd name="T16" fmla="*/ 141 w 1122"/>
                <a:gd name="T17" fmla="*/ 373 h 1113"/>
                <a:gd name="T18" fmla="*/ 113 w 1122"/>
                <a:gd name="T19" fmla="*/ 459 h 1113"/>
                <a:gd name="T20" fmla="*/ 0 w 1122"/>
                <a:gd name="T21" fmla="*/ 483 h 1113"/>
                <a:gd name="T22" fmla="*/ 0 w 1122"/>
                <a:gd name="T23" fmla="*/ 630 h 1113"/>
                <a:gd name="T24" fmla="*/ 113 w 1122"/>
                <a:gd name="T25" fmla="*/ 654 h 1113"/>
                <a:gd name="T26" fmla="*/ 141 w 1122"/>
                <a:gd name="T27" fmla="*/ 741 h 1113"/>
                <a:gd name="T28" fmla="*/ 64 w 1122"/>
                <a:gd name="T29" fmla="*/ 827 h 1113"/>
                <a:gd name="T30" fmla="*/ 151 w 1122"/>
                <a:gd name="T31" fmla="*/ 946 h 1113"/>
                <a:gd name="T32" fmla="*/ 256 w 1122"/>
                <a:gd name="T33" fmla="*/ 899 h 1113"/>
                <a:gd name="T34" fmla="*/ 330 w 1122"/>
                <a:gd name="T35" fmla="*/ 952 h 1113"/>
                <a:gd name="T36" fmla="*/ 318 w 1122"/>
                <a:gd name="T37" fmla="*/ 1067 h 1113"/>
                <a:gd name="T38" fmla="*/ 458 w 1122"/>
                <a:gd name="T39" fmla="*/ 1113 h 1113"/>
                <a:gd name="T40" fmla="*/ 516 w 1122"/>
                <a:gd name="T41" fmla="*/ 1013 h 1113"/>
                <a:gd name="T42" fmla="*/ 561 w 1122"/>
                <a:gd name="T43" fmla="*/ 1015 h 1113"/>
                <a:gd name="T44" fmla="*/ 607 w 1122"/>
                <a:gd name="T45" fmla="*/ 1013 h 1113"/>
                <a:gd name="T46" fmla="*/ 665 w 1122"/>
                <a:gd name="T47" fmla="*/ 1113 h 1113"/>
                <a:gd name="T48" fmla="*/ 805 w 1122"/>
                <a:gd name="T49" fmla="*/ 1067 h 1113"/>
                <a:gd name="T50" fmla="*/ 793 w 1122"/>
                <a:gd name="T51" fmla="*/ 952 h 1113"/>
                <a:gd name="T52" fmla="*/ 866 w 1122"/>
                <a:gd name="T53" fmla="*/ 899 h 1113"/>
                <a:gd name="T54" fmla="*/ 972 w 1122"/>
                <a:gd name="T55" fmla="*/ 945 h 1113"/>
                <a:gd name="T56" fmla="*/ 1058 w 1122"/>
                <a:gd name="T57" fmla="*/ 826 h 1113"/>
                <a:gd name="T58" fmla="*/ 981 w 1122"/>
                <a:gd name="T59" fmla="*/ 741 h 1113"/>
                <a:gd name="T60" fmla="*/ 1009 w 1122"/>
                <a:gd name="T61" fmla="*/ 654 h 1113"/>
                <a:gd name="T62" fmla="*/ 1122 w 1122"/>
                <a:gd name="T63" fmla="*/ 630 h 1113"/>
                <a:gd name="T64" fmla="*/ 1122 w 1122"/>
                <a:gd name="T65" fmla="*/ 483 h 1113"/>
                <a:gd name="T66" fmla="*/ 1009 w 1122"/>
                <a:gd name="T67" fmla="*/ 459 h 1113"/>
                <a:gd name="T68" fmla="*/ 981 w 1122"/>
                <a:gd name="T69" fmla="*/ 372 h 1113"/>
                <a:gd name="T70" fmla="*/ 1058 w 1122"/>
                <a:gd name="T71" fmla="*/ 286 h 1113"/>
                <a:gd name="T72" fmla="*/ 971 w 1122"/>
                <a:gd name="T73" fmla="*/ 167 h 1113"/>
                <a:gd name="T74" fmla="*/ 866 w 1122"/>
                <a:gd name="T75" fmla="*/ 214 h 1113"/>
                <a:gd name="T76" fmla="*/ 792 w 1122"/>
                <a:gd name="T77" fmla="*/ 160 h 1113"/>
                <a:gd name="T78" fmla="*/ 804 w 1122"/>
                <a:gd name="T79" fmla="*/ 46 h 1113"/>
                <a:gd name="T80" fmla="*/ 664 w 1122"/>
                <a:gd name="T81" fmla="*/ 0 h 1113"/>
                <a:gd name="T82" fmla="*/ 606 w 1122"/>
                <a:gd name="T83" fmla="*/ 100 h 1113"/>
                <a:gd name="T84" fmla="*/ 561 w 1122"/>
                <a:gd name="T85" fmla="*/ 98 h 1113"/>
                <a:gd name="T86" fmla="*/ 967 w 1122"/>
                <a:gd name="T87" fmla="*/ 556 h 1113"/>
                <a:gd name="T88" fmla="*/ 561 w 1122"/>
                <a:gd name="T89" fmla="*/ 963 h 1113"/>
                <a:gd name="T90" fmla="*/ 155 w 1122"/>
                <a:gd name="T91" fmla="*/ 557 h 1113"/>
                <a:gd name="T92" fmla="*/ 561 w 1122"/>
                <a:gd name="T93" fmla="*/ 150 h 1113"/>
                <a:gd name="T94" fmla="*/ 967 w 1122"/>
                <a:gd name="T95" fmla="*/ 556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2" h="1113">
                  <a:moveTo>
                    <a:pt x="561" y="98"/>
                  </a:moveTo>
                  <a:cubicBezTo>
                    <a:pt x="545" y="98"/>
                    <a:pt x="530" y="99"/>
                    <a:pt x="515" y="100"/>
                  </a:cubicBezTo>
                  <a:cubicBezTo>
                    <a:pt x="457" y="1"/>
                    <a:pt x="457" y="1"/>
                    <a:pt x="457" y="1"/>
                  </a:cubicBezTo>
                  <a:cubicBezTo>
                    <a:pt x="317" y="46"/>
                    <a:pt x="317" y="46"/>
                    <a:pt x="317" y="46"/>
                  </a:cubicBezTo>
                  <a:cubicBezTo>
                    <a:pt x="329" y="161"/>
                    <a:pt x="329" y="161"/>
                    <a:pt x="329" y="161"/>
                  </a:cubicBezTo>
                  <a:cubicBezTo>
                    <a:pt x="303" y="176"/>
                    <a:pt x="278" y="194"/>
                    <a:pt x="256" y="215"/>
                  </a:cubicBezTo>
                  <a:cubicBezTo>
                    <a:pt x="150" y="168"/>
                    <a:pt x="150" y="168"/>
                    <a:pt x="150" y="168"/>
                  </a:cubicBezTo>
                  <a:cubicBezTo>
                    <a:pt x="64" y="287"/>
                    <a:pt x="64" y="287"/>
                    <a:pt x="64" y="287"/>
                  </a:cubicBezTo>
                  <a:cubicBezTo>
                    <a:pt x="141" y="373"/>
                    <a:pt x="141" y="373"/>
                    <a:pt x="141" y="373"/>
                  </a:cubicBezTo>
                  <a:cubicBezTo>
                    <a:pt x="129" y="400"/>
                    <a:pt x="120" y="429"/>
                    <a:pt x="113" y="459"/>
                  </a:cubicBezTo>
                  <a:cubicBezTo>
                    <a:pt x="0" y="483"/>
                    <a:pt x="0" y="483"/>
                    <a:pt x="0" y="483"/>
                  </a:cubicBezTo>
                  <a:cubicBezTo>
                    <a:pt x="0" y="630"/>
                    <a:pt x="0" y="630"/>
                    <a:pt x="0" y="630"/>
                  </a:cubicBezTo>
                  <a:cubicBezTo>
                    <a:pt x="113" y="654"/>
                    <a:pt x="113" y="654"/>
                    <a:pt x="113" y="654"/>
                  </a:cubicBezTo>
                  <a:cubicBezTo>
                    <a:pt x="120" y="685"/>
                    <a:pt x="129" y="714"/>
                    <a:pt x="141" y="741"/>
                  </a:cubicBezTo>
                  <a:cubicBezTo>
                    <a:pt x="64" y="827"/>
                    <a:pt x="64" y="827"/>
                    <a:pt x="64" y="827"/>
                  </a:cubicBezTo>
                  <a:cubicBezTo>
                    <a:pt x="151" y="946"/>
                    <a:pt x="151" y="946"/>
                    <a:pt x="151" y="946"/>
                  </a:cubicBezTo>
                  <a:cubicBezTo>
                    <a:pt x="256" y="899"/>
                    <a:pt x="256" y="899"/>
                    <a:pt x="256" y="899"/>
                  </a:cubicBezTo>
                  <a:cubicBezTo>
                    <a:pt x="279" y="919"/>
                    <a:pt x="304" y="937"/>
                    <a:pt x="330" y="952"/>
                  </a:cubicBezTo>
                  <a:cubicBezTo>
                    <a:pt x="318" y="1067"/>
                    <a:pt x="318" y="1067"/>
                    <a:pt x="318" y="1067"/>
                  </a:cubicBezTo>
                  <a:cubicBezTo>
                    <a:pt x="458" y="1113"/>
                    <a:pt x="458" y="1113"/>
                    <a:pt x="458" y="1113"/>
                  </a:cubicBezTo>
                  <a:cubicBezTo>
                    <a:pt x="516" y="1013"/>
                    <a:pt x="516" y="1013"/>
                    <a:pt x="516" y="1013"/>
                  </a:cubicBezTo>
                  <a:cubicBezTo>
                    <a:pt x="531" y="1014"/>
                    <a:pt x="546" y="1015"/>
                    <a:pt x="561" y="1015"/>
                  </a:cubicBezTo>
                  <a:cubicBezTo>
                    <a:pt x="577" y="1015"/>
                    <a:pt x="592" y="1014"/>
                    <a:pt x="607" y="1013"/>
                  </a:cubicBezTo>
                  <a:cubicBezTo>
                    <a:pt x="665" y="1113"/>
                    <a:pt x="665" y="1113"/>
                    <a:pt x="665" y="1113"/>
                  </a:cubicBezTo>
                  <a:cubicBezTo>
                    <a:pt x="805" y="1067"/>
                    <a:pt x="805" y="1067"/>
                    <a:pt x="805" y="1067"/>
                  </a:cubicBezTo>
                  <a:cubicBezTo>
                    <a:pt x="793" y="952"/>
                    <a:pt x="793" y="952"/>
                    <a:pt x="793" y="952"/>
                  </a:cubicBezTo>
                  <a:cubicBezTo>
                    <a:pt x="819" y="937"/>
                    <a:pt x="844" y="919"/>
                    <a:pt x="866" y="899"/>
                  </a:cubicBezTo>
                  <a:cubicBezTo>
                    <a:pt x="972" y="945"/>
                    <a:pt x="972" y="945"/>
                    <a:pt x="972" y="945"/>
                  </a:cubicBezTo>
                  <a:cubicBezTo>
                    <a:pt x="1058" y="826"/>
                    <a:pt x="1058" y="826"/>
                    <a:pt x="1058" y="826"/>
                  </a:cubicBezTo>
                  <a:cubicBezTo>
                    <a:pt x="981" y="741"/>
                    <a:pt x="981" y="741"/>
                    <a:pt x="981" y="741"/>
                  </a:cubicBezTo>
                  <a:cubicBezTo>
                    <a:pt x="993" y="713"/>
                    <a:pt x="1002" y="684"/>
                    <a:pt x="1009" y="654"/>
                  </a:cubicBezTo>
                  <a:cubicBezTo>
                    <a:pt x="1122" y="630"/>
                    <a:pt x="1122" y="630"/>
                    <a:pt x="1122" y="630"/>
                  </a:cubicBezTo>
                  <a:cubicBezTo>
                    <a:pt x="1122" y="483"/>
                    <a:pt x="1122" y="483"/>
                    <a:pt x="1122" y="483"/>
                  </a:cubicBezTo>
                  <a:cubicBezTo>
                    <a:pt x="1009" y="459"/>
                    <a:pt x="1009" y="459"/>
                    <a:pt x="1009" y="459"/>
                  </a:cubicBezTo>
                  <a:cubicBezTo>
                    <a:pt x="1002" y="428"/>
                    <a:pt x="993" y="400"/>
                    <a:pt x="981" y="372"/>
                  </a:cubicBezTo>
                  <a:cubicBezTo>
                    <a:pt x="1058" y="286"/>
                    <a:pt x="1058" y="286"/>
                    <a:pt x="1058" y="286"/>
                  </a:cubicBezTo>
                  <a:cubicBezTo>
                    <a:pt x="971" y="167"/>
                    <a:pt x="971" y="167"/>
                    <a:pt x="971" y="167"/>
                  </a:cubicBezTo>
                  <a:cubicBezTo>
                    <a:pt x="866" y="214"/>
                    <a:pt x="866" y="214"/>
                    <a:pt x="866" y="214"/>
                  </a:cubicBezTo>
                  <a:cubicBezTo>
                    <a:pt x="843" y="194"/>
                    <a:pt x="818" y="176"/>
                    <a:pt x="792" y="160"/>
                  </a:cubicBezTo>
                  <a:cubicBezTo>
                    <a:pt x="804" y="46"/>
                    <a:pt x="804" y="46"/>
                    <a:pt x="804" y="46"/>
                  </a:cubicBezTo>
                  <a:cubicBezTo>
                    <a:pt x="664" y="0"/>
                    <a:pt x="664" y="0"/>
                    <a:pt x="664" y="0"/>
                  </a:cubicBezTo>
                  <a:cubicBezTo>
                    <a:pt x="606" y="100"/>
                    <a:pt x="606" y="100"/>
                    <a:pt x="606" y="100"/>
                  </a:cubicBezTo>
                  <a:cubicBezTo>
                    <a:pt x="591" y="99"/>
                    <a:pt x="576" y="98"/>
                    <a:pt x="561" y="98"/>
                  </a:cubicBezTo>
                  <a:close/>
                  <a:moveTo>
                    <a:pt x="967" y="556"/>
                  </a:moveTo>
                  <a:cubicBezTo>
                    <a:pt x="967" y="781"/>
                    <a:pt x="786" y="963"/>
                    <a:pt x="561" y="963"/>
                  </a:cubicBezTo>
                  <a:cubicBezTo>
                    <a:pt x="337" y="963"/>
                    <a:pt x="155" y="781"/>
                    <a:pt x="155" y="557"/>
                  </a:cubicBezTo>
                  <a:cubicBezTo>
                    <a:pt x="155" y="332"/>
                    <a:pt x="336" y="151"/>
                    <a:pt x="561" y="150"/>
                  </a:cubicBezTo>
                  <a:cubicBezTo>
                    <a:pt x="785" y="150"/>
                    <a:pt x="967" y="332"/>
                    <a:pt x="967" y="556"/>
                  </a:cubicBez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67" name="Freeform 17"/>
            <p:cNvSpPr>
              <a:spLocks noEditPoints="1"/>
            </p:cNvSpPr>
            <p:nvPr/>
          </p:nvSpPr>
          <p:spPr bwMode="auto">
            <a:xfrm>
              <a:off x="2732088" y="2443162"/>
              <a:ext cx="1587500" cy="1590675"/>
            </a:xfrm>
            <a:custGeom>
              <a:avLst/>
              <a:gdLst>
                <a:gd name="T0" fmla="*/ 406 w 812"/>
                <a:gd name="T1" fmla="*/ 0 h 813"/>
                <a:gd name="T2" fmla="*/ 0 w 812"/>
                <a:gd name="T3" fmla="*/ 407 h 813"/>
                <a:gd name="T4" fmla="*/ 406 w 812"/>
                <a:gd name="T5" fmla="*/ 813 h 813"/>
                <a:gd name="T6" fmla="*/ 812 w 812"/>
                <a:gd name="T7" fmla="*/ 406 h 813"/>
                <a:gd name="T8" fmla="*/ 406 w 812"/>
                <a:gd name="T9" fmla="*/ 0 h 813"/>
                <a:gd name="T10" fmla="*/ 406 w 812"/>
                <a:gd name="T11" fmla="*/ 789 h 813"/>
                <a:gd name="T12" fmla="*/ 23 w 812"/>
                <a:gd name="T13" fmla="*/ 407 h 813"/>
                <a:gd name="T14" fmla="*/ 406 w 812"/>
                <a:gd name="T15" fmla="*/ 24 h 813"/>
                <a:gd name="T16" fmla="*/ 789 w 812"/>
                <a:gd name="T17" fmla="*/ 406 h 813"/>
                <a:gd name="T18" fmla="*/ 406 w 812"/>
                <a:gd name="T19" fmla="*/ 78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13">
                  <a:moveTo>
                    <a:pt x="406" y="0"/>
                  </a:moveTo>
                  <a:cubicBezTo>
                    <a:pt x="181" y="1"/>
                    <a:pt x="0" y="182"/>
                    <a:pt x="0" y="407"/>
                  </a:cubicBezTo>
                  <a:cubicBezTo>
                    <a:pt x="0" y="631"/>
                    <a:pt x="182" y="813"/>
                    <a:pt x="406" y="813"/>
                  </a:cubicBezTo>
                  <a:cubicBezTo>
                    <a:pt x="631" y="813"/>
                    <a:pt x="812" y="631"/>
                    <a:pt x="812" y="406"/>
                  </a:cubicBezTo>
                  <a:cubicBezTo>
                    <a:pt x="812" y="182"/>
                    <a:pt x="630" y="0"/>
                    <a:pt x="406" y="0"/>
                  </a:cubicBezTo>
                  <a:close/>
                  <a:moveTo>
                    <a:pt x="406" y="789"/>
                  </a:moveTo>
                  <a:cubicBezTo>
                    <a:pt x="195" y="790"/>
                    <a:pt x="23" y="618"/>
                    <a:pt x="23" y="407"/>
                  </a:cubicBezTo>
                  <a:cubicBezTo>
                    <a:pt x="23" y="195"/>
                    <a:pt x="194" y="24"/>
                    <a:pt x="406" y="24"/>
                  </a:cubicBezTo>
                  <a:cubicBezTo>
                    <a:pt x="617" y="23"/>
                    <a:pt x="789" y="195"/>
                    <a:pt x="789" y="406"/>
                  </a:cubicBezTo>
                  <a:cubicBezTo>
                    <a:pt x="789" y="618"/>
                    <a:pt x="618" y="789"/>
                    <a:pt x="406" y="7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sym typeface="+mn-lt"/>
              </a:endParaRPr>
            </a:p>
          </p:txBody>
        </p:sp>
        <p:sp>
          <p:nvSpPr>
            <p:cNvPr id="81" name="椭圆 80"/>
            <p:cNvSpPr/>
            <p:nvPr/>
          </p:nvSpPr>
          <p:spPr>
            <a:xfrm>
              <a:off x="2841523" y="2554186"/>
              <a:ext cx="1368628" cy="1368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grpSp>
        <p:nvGrpSpPr>
          <p:cNvPr id="31" name="Group 216"/>
          <p:cNvGrpSpPr/>
          <p:nvPr/>
        </p:nvGrpSpPr>
        <p:grpSpPr>
          <a:xfrm>
            <a:off x="3128667" y="2961101"/>
            <a:ext cx="609133" cy="492903"/>
            <a:chOff x="1209675" y="6354763"/>
            <a:chExt cx="449263" cy="363538"/>
          </a:xfrm>
          <a:solidFill>
            <a:srgbClr val="020302"/>
          </a:solidFill>
        </p:grpSpPr>
        <p:sp>
          <p:nvSpPr>
            <p:cNvPr id="32"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685800">
                <a:defRPr/>
              </a:pPr>
              <a:endParaRPr lang="en-AU" kern="0">
                <a:solidFill>
                  <a:srgbClr val="000000"/>
                </a:solidFill>
                <a:cs typeface="+mn-ea"/>
                <a:sym typeface="+mn-lt"/>
              </a:endParaRPr>
            </a:p>
          </p:txBody>
        </p:sp>
        <p:sp>
          <p:nvSpPr>
            <p:cNvPr id="33"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685800">
                <a:defRPr/>
              </a:pPr>
              <a:endParaRPr lang="en-AU" kern="0">
                <a:solidFill>
                  <a:srgbClr val="000000"/>
                </a:solidFill>
                <a:cs typeface="+mn-ea"/>
                <a:sym typeface="+mn-lt"/>
              </a:endParaRPr>
            </a:p>
          </p:txBody>
        </p:sp>
        <p:sp>
          <p:nvSpPr>
            <p:cNvPr id="34"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685800">
                <a:defRPr/>
              </a:pPr>
              <a:endParaRPr lang="en-AU" kern="0">
                <a:solidFill>
                  <a:srgbClr val="000000"/>
                </a:solidFill>
                <a:cs typeface="+mn-ea"/>
                <a:sym typeface="+mn-lt"/>
              </a:endParaRPr>
            </a:p>
          </p:txBody>
        </p:sp>
        <p:sp>
          <p:nvSpPr>
            <p:cNvPr id="35"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685800">
                <a:defRPr/>
              </a:pPr>
              <a:endParaRPr lang="en-AU" kern="0">
                <a:solidFill>
                  <a:srgbClr val="000000"/>
                </a:solidFill>
                <a:cs typeface="+mn-ea"/>
                <a:sym typeface="+mn-lt"/>
              </a:endParaRPr>
            </a:p>
          </p:txBody>
        </p:sp>
      </p:grpSp>
      <p:grpSp>
        <p:nvGrpSpPr>
          <p:cNvPr id="40" name="Group 259"/>
          <p:cNvGrpSpPr/>
          <p:nvPr/>
        </p:nvGrpSpPr>
        <p:grpSpPr>
          <a:xfrm>
            <a:off x="4676776" y="1606488"/>
            <a:ext cx="432276" cy="495794"/>
            <a:chOff x="4638675" y="4654550"/>
            <a:chExt cx="388938" cy="446088"/>
          </a:xfrm>
          <a:solidFill>
            <a:srgbClr val="020302"/>
          </a:solidFill>
        </p:grpSpPr>
        <p:sp>
          <p:nvSpPr>
            <p:cNvPr id="41"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685800">
                <a:defRPr/>
              </a:pPr>
              <a:endParaRPr lang="en-AU" kern="0">
                <a:solidFill>
                  <a:srgbClr val="000000"/>
                </a:solidFill>
                <a:cs typeface="+mn-ea"/>
                <a:sym typeface="+mn-lt"/>
              </a:endParaRPr>
            </a:p>
          </p:txBody>
        </p:sp>
        <p:sp>
          <p:nvSpPr>
            <p:cNvPr id="42"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685800">
                <a:defRPr/>
              </a:pPr>
              <a:endParaRPr lang="en-AU" kern="0">
                <a:solidFill>
                  <a:srgbClr val="000000"/>
                </a:solidFill>
                <a:cs typeface="+mn-ea"/>
                <a:sym typeface="+mn-lt"/>
              </a:endParaRPr>
            </a:p>
          </p:txBody>
        </p:sp>
        <p:sp>
          <p:nvSpPr>
            <p:cNvPr id="43"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685800">
                <a:defRPr/>
              </a:pPr>
              <a:endParaRPr lang="en-AU" kern="0">
                <a:solidFill>
                  <a:srgbClr val="000000"/>
                </a:solidFill>
                <a:cs typeface="+mn-ea"/>
                <a:sym typeface="+mn-lt"/>
              </a:endParaRPr>
            </a:p>
          </p:txBody>
        </p:sp>
      </p:grpSp>
      <p:grpSp>
        <p:nvGrpSpPr>
          <p:cNvPr id="44" name="Group 268"/>
          <p:cNvGrpSpPr/>
          <p:nvPr/>
        </p:nvGrpSpPr>
        <p:grpSpPr>
          <a:xfrm>
            <a:off x="5273026" y="3137569"/>
            <a:ext cx="292499" cy="464380"/>
            <a:chOff x="3824288" y="5486400"/>
            <a:chExt cx="307975" cy="488950"/>
          </a:xfrm>
          <a:solidFill>
            <a:srgbClr val="020302"/>
          </a:solidFill>
        </p:grpSpPr>
        <p:sp>
          <p:nvSpPr>
            <p:cNvPr id="45"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685800">
                <a:defRPr/>
              </a:pPr>
              <a:endParaRPr lang="en-AU" kern="0">
                <a:solidFill>
                  <a:srgbClr val="000000"/>
                </a:solidFill>
                <a:cs typeface="+mn-ea"/>
                <a:sym typeface="+mn-lt"/>
              </a:endParaRPr>
            </a:p>
          </p:txBody>
        </p:sp>
        <p:sp>
          <p:nvSpPr>
            <p:cNvPr id="46"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685800">
                <a:defRPr/>
              </a:pPr>
              <a:endParaRPr lang="en-AU" kern="0">
                <a:solidFill>
                  <a:srgbClr val="000000"/>
                </a:solidFill>
                <a:cs typeface="+mn-ea"/>
                <a:sym typeface="+mn-lt"/>
              </a:endParaRPr>
            </a:p>
          </p:txBody>
        </p:sp>
        <p:sp>
          <p:nvSpPr>
            <p:cNvPr id="47"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685800">
                <a:defRPr/>
              </a:pPr>
              <a:endParaRPr lang="en-AU" kern="0">
                <a:solidFill>
                  <a:srgbClr val="000000"/>
                </a:solidFill>
                <a:cs typeface="+mn-ea"/>
                <a:sym typeface="+mn-lt"/>
              </a:endParaRPr>
            </a:p>
          </p:txBody>
        </p:sp>
        <p:sp>
          <p:nvSpPr>
            <p:cNvPr id="48"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685800">
                <a:defRPr/>
              </a:pPr>
              <a:endParaRPr lang="en-AU" kern="0">
                <a:solidFill>
                  <a:srgbClr val="000000"/>
                </a:solidFill>
                <a:cs typeface="+mn-ea"/>
                <a:sym typeface="+mn-lt"/>
              </a:endParaRPr>
            </a:p>
          </p:txBody>
        </p:sp>
        <p:sp>
          <p:nvSpPr>
            <p:cNvPr id="49"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685800">
                <a:defRPr/>
              </a:pPr>
              <a:endParaRPr lang="en-AU" kern="0">
                <a:solidFill>
                  <a:srgbClr val="000000"/>
                </a:solidFill>
                <a:cs typeface="+mn-ea"/>
                <a:sym typeface="+mn-lt"/>
              </a:endParaRPr>
            </a:p>
          </p:txBody>
        </p:sp>
      </p:grpSp>
      <p:sp>
        <p:nvSpPr>
          <p:cNvPr id="58" name="文本框 1"/>
          <p:cNvSpPr txBox="1"/>
          <p:nvPr/>
        </p:nvSpPr>
        <p:spPr>
          <a:xfrm>
            <a:off x="1487103" y="1555927"/>
            <a:ext cx="2028850" cy="4094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900" dirty="0">
                <a:solidFill>
                  <a:schemeClr val="bg1"/>
                </a:solidFill>
                <a:cs typeface="+mn-ea"/>
                <a:sym typeface="+mn-lt"/>
              </a:rPr>
              <a:t>European Federation of Statisticians in the Pharmaceutical Industry</a:t>
            </a:r>
            <a:endParaRPr lang="zh-CN" altLang="en-US" sz="900" dirty="0">
              <a:solidFill>
                <a:schemeClr val="bg1"/>
              </a:solidFill>
              <a:cs typeface="+mn-ea"/>
              <a:sym typeface="+mn-lt"/>
            </a:endParaRPr>
          </a:p>
        </p:txBody>
      </p:sp>
      <p:sp>
        <p:nvSpPr>
          <p:cNvPr id="59" name="išļîďè"/>
          <p:cNvSpPr txBox="1"/>
          <p:nvPr/>
        </p:nvSpPr>
        <p:spPr bwMode="auto">
          <a:xfrm>
            <a:off x="1513041" y="1241501"/>
            <a:ext cx="2156959" cy="31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b="1" dirty="0">
                <a:solidFill>
                  <a:schemeClr val="bg1"/>
                </a:solidFill>
                <a:cs typeface="+mn-ea"/>
                <a:sym typeface="+mn-lt"/>
              </a:rPr>
              <a:t>EFSPI</a:t>
            </a:r>
          </a:p>
        </p:txBody>
      </p:sp>
      <p:sp>
        <p:nvSpPr>
          <p:cNvPr id="60" name="文本框 1"/>
          <p:cNvSpPr txBox="1"/>
          <p:nvPr/>
        </p:nvSpPr>
        <p:spPr>
          <a:xfrm>
            <a:off x="5976058" y="2250881"/>
            <a:ext cx="2028850" cy="7427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900" dirty="0">
                <a:solidFill>
                  <a:schemeClr val="bg1"/>
                </a:solidFill>
                <a:cs typeface="+mn-ea"/>
                <a:sym typeface="+mn-lt"/>
              </a:rPr>
              <a:t>您的内容打在这里，或者通过复制您的文本后，在此框中选择粘贴，并选择只保留文字。在此录入上述图表的综合描述说明</a:t>
            </a:r>
            <a:r>
              <a:rPr lang="en-US" altLang="zh-CN" sz="900" dirty="0">
                <a:solidFill>
                  <a:schemeClr val="bg1"/>
                </a:solidFill>
                <a:cs typeface="+mn-ea"/>
                <a:sym typeface="+mn-lt"/>
              </a:rPr>
              <a:t>.</a:t>
            </a:r>
            <a:endParaRPr lang="zh-CN" altLang="en-US" sz="900" dirty="0">
              <a:solidFill>
                <a:schemeClr val="bg1"/>
              </a:solidFill>
              <a:cs typeface="+mn-ea"/>
              <a:sym typeface="+mn-lt"/>
            </a:endParaRPr>
          </a:p>
        </p:txBody>
      </p:sp>
      <p:sp>
        <p:nvSpPr>
          <p:cNvPr id="62" name="文本框 1"/>
          <p:cNvSpPr txBox="1"/>
          <p:nvPr/>
        </p:nvSpPr>
        <p:spPr>
          <a:xfrm>
            <a:off x="6586581" y="2551528"/>
            <a:ext cx="2028850" cy="140160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200" dirty="0">
                <a:cs typeface="+mn-ea"/>
                <a:sym typeface="+mn-lt"/>
              </a:rPr>
              <a:t>EFSPI is engaged in statistical aspects of research, development, production, and surveillance of drugs and medical devices</a:t>
            </a:r>
            <a:endParaRPr lang="zh-CN" altLang="en-US" sz="1200" dirty="0">
              <a:cs typeface="+mn-ea"/>
              <a:sym typeface="+mn-lt"/>
            </a:endParaRPr>
          </a:p>
        </p:txBody>
      </p:sp>
      <p:pic>
        <p:nvPicPr>
          <p:cNvPr id="6" name="Picture 2">
            <a:extLst>
              <a:ext uri="{FF2B5EF4-FFF2-40B4-BE49-F238E27FC236}">
                <a16:creationId xmlns:a16="http://schemas.microsoft.com/office/drawing/2014/main" id="{28E9474C-5F7A-3C6C-A7BC-B3F0AAB33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424" y="4367923"/>
            <a:ext cx="7246231" cy="7479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44EE062-E7B0-7822-0999-42CC54C2C2D9}"/>
              </a:ext>
            </a:extLst>
          </p:cNvPr>
          <p:cNvSpPr txBox="1">
            <a:spLocks/>
          </p:cNvSpPr>
          <p:nvPr/>
        </p:nvSpPr>
        <p:spPr>
          <a:xfrm>
            <a:off x="457200" y="168720"/>
            <a:ext cx="8229600" cy="707886"/>
          </a:xfrm>
          <a:prstGeom prst="rect">
            <a:avLst/>
          </a:prstGeom>
        </p:spPr>
        <p:txBody>
          <a:bodyPr/>
          <a:lstStyle>
            <a:lvl1pPr algn="l" defTabSz="914400" rtl="0" eaLnBrk="1" latinLnBrk="0" hangingPunct="1">
              <a:lnSpc>
                <a:spcPct val="95000"/>
              </a:lnSpc>
              <a:spcBef>
                <a:spcPct val="0"/>
              </a:spcBef>
              <a:buNone/>
              <a:defRPr sz="2000" b="1" kern="1200">
                <a:solidFill>
                  <a:schemeClr val="bg1"/>
                </a:solidFill>
                <a:latin typeface="+mj-lt"/>
                <a:ea typeface="+mj-ea"/>
                <a:cs typeface="+mj-cs"/>
              </a:defRPr>
            </a:lvl1pPr>
          </a:lstStyle>
          <a:p>
            <a:r>
              <a:rPr lang="en-GB" dirty="0"/>
              <a:t>Introduction</a:t>
            </a:r>
            <a:endParaRPr lang="en-US" dirty="0"/>
          </a:p>
        </p:txBody>
      </p:sp>
    </p:spTree>
    <p:extLst>
      <p:ext uri="{BB962C8B-B14F-4D97-AF65-F5344CB8AC3E}">
        <p14:creationId xmlns:p14="http://schemas.microsoft.com/office/powerpoint/2010/main" val="8273331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1000"/>
                                        <p:tgtEl>
                                          <p:spTgt spid="44"/>
                                        </p:tgtEl>
                                      </p:cBhvr>
                                    </p:animEffect>
                                    <p:anim calcmode="lin" valueType="num">
                                      <p:cBhvr>
                                        <p:cTn id="40" dur="1000" fill="hold"/>
                                        <p:tgtEl>
                                          <p:spTgt spid="44"/>
                                        </p:tgtEl>
                                        <p:attrNameLst>
                                          <p:attrName>ppt_x</p:attrName>
                                        </p:attrNameLst>
                                      </p:cBhvr>
                                      <p:tavLst>
                                        <p:tav tm="0">
                                          <p:val>
                                            <p:strVal val="#ppt_x"/>
                                          </p:val>
                                        </p:tav>
                                        <p:tav tm="100000">
                                          <p:val>
                                            <p:strVal val="#ppt_x"/>
                                          </p:val>
                                        </p:tav>
                                      </p:tavLst>
                                    </p:anim>
                                    <p:anim calcmode="lin" valueType="num">
                                      <p:cBhvr>
                                        <p:cTn id="41" dur="1000" fill="hold"/>
                                        <p:tgtEl>
                                          <p:spTgt spid="44"/>
                                        </p:tgtEl>
                                        <p:attrNameLst>
                                          <p:attrName>ppt_y</p:attrName>
                                        </p:attrNameLst>
                                      </p:cBhvr>
                                      <p:tavLst>
                                        <p:tav tm="0">
                                          <p:val>
                                            <p:strVal val="#ppt_y+.1"/>
                                          </p:val>
                                        </p:tav>
                                        <p:tav tm="100000">
                                          <p:val>
                                            <p:strVal val="#ppt_y"/>
                                          </p:val>
                                        </p:tav>
                                      </p:tavLst>
                                    </p:anim>
                                  </p:childTnLst>
                                </p:cTn>
                              </p:par>
                              <p:par>
                                <p:cTn id="42" presetID="8" presetClass="emph" presetSubtype="0" fill="hold" nodeType="withEffect">
                                  <p:stCondLst>
                                    <p:cond delay="0"/>
                                  </p:stCondLst>
                                  <p:childTnLst>
                                    <p:animRot by="21600000">
                                      <p:cBhvr>
                                        <p:cTn id="43" dur="2000" fill="hold"/>
                                        <p:tgtEl>
                                          <p:spTgt spid="2"/>
                                        </p:tgtEl>
                                        <p:attrNameLst>
                                          <p:attrName>r</p:attrName>
                                        </p:attrNameLst>
                                      </p:cBhvr>
                                    </p:animRot>
                                  </p:childTnLst>
                                </p:cTn>
                              </p:par>
                              <p:par>
                                <p:cTn id="44" presetID="8" presetClass="emph" presetSubtype="0" fill="hold" nodeType="withEffect">
                                  <p:stCondLst>
                                    <p:cond delay="0"/>
                                  </p:stCondLst>
                                  <p:childTnLst>
                                    <p:animRot by="-21600000">
                                      <p:cBhvr>
                                        <p:cTn id="45" dur="2000" fill="hold"/>
                                        <p:tgtEl>
                                          <p:spTgt spid="4"/>
                                        </p:tgtEl>
                                        <p:attrNameLst>
                                          <p:attrName>r</p:attrName>
                                        </p:attrNameLst>
                                      </p:cBhvr>
                                    </p:animRot>
                                  </p:childTnLst>
                                </p:cTn>
                              </p:par>
                              <p:par>
                                <p:cTn id="46" presetID="8" presetClass="emph" presetSubtype="0" fill="hold" nodeType="withEffect">
                                  <p:stCondLst>
                                    <p:cond delay="0"/>
                                  </p:stCondLst>
                                  <p:childTnLst>
                                    <p:animRot by="21600000">
                                      <p:cBhvr>
                                        <p:cTn id="47"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61AF-C375-273C-16D2-78234ECCB05D}"/>
              </a:ext>
            </a:extLst>
          </p:cNvPr>
          <p:cNvSpPr>
            <a:spLocks noGrp="1"/>
          </p:cNvSpPr>
          <p:nvPr>
            <p:ph type="title"/>
          </p:nvPr>
        </p:nvSpPr>
        <p:spPr/>
        <p:txBody>
          <a:bodyPr/>
          <a:lstStyle/>
          <a:p>
            <a:r>
              <a:rPr lang="en-GB" dirty="0"/>
              <a:t>Outline of Workshop</a:t>
            </a:r>
            <a:endParaRPr lang="en-US" dirty="0"/>
          </a:p>
        </p:txBody>
      </p:sp>
      <p:sp>
        <p:nvSpPr>
          <p:cNvPr id="3" name="Slide Number Placeholder 2">
            <a:extLst>
              <a:ext uri="{FF2B5EF4-FFF2-40B4-BE49-F238E27FC236}">
                <a16:creationId xmlns:a16="http://schemas.microsoft.com/office/drawing/2014/main" id="{8758AEFA-51F2-416E-B62B-795A3515BEAE}"/>
              </a:ext>
            </a:extLst>
          </p:cNvPr>
          <p:cNvSpPr>
            <a:spLocks noGrp="1"/>
          </p:cNvSpPr>
          <p:nvPr>
            <p:ph type="sldNum" sz="quarter" idx="12"/>
          </p:nvPr>
        </p:nvSpPr>
        <p:spPr/>
        <p:txBody>
          <a:bodyPr/>
          <a:lstStyle/>
          <a:p>
            <a:fld id="{9006A104-EB2E-4D2A-BC7D-4B0E21063193}" type="slidenum">
              <a:rPr lang="en-GB" smtClean="0"/>
              <a:t>3</a:t>
            </a:fld>
            <a:endParaRPr lang="en-GB" dirty="0"/>
          </a:p>
        </p:txBody>
      </p:sp>
      <p:sp>
        <p:nvSpPr>
          <p:cNvPr id="7" name="Content Placeholder 2">
            <a:extLst>
              <a:ext uri="{FF2B5EF4-FFF2-40B4-BE49-F238E27FC236}">
                <a16:creationId xmlns:a16="http://schemas.microsoft.com/office/drawing/2014/main" id="{809FF13B-1D39-733D-26F0-5EC8B00EF96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spcBef>
                <a:spcPts val="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2pPr>
            <a:lvl3pPr marL="704088" indent="-228600" algn="l" defTabSz="914400" rtl="0" eaLnBrk="1" latinLnBrk="0" hangingPunct="1">
              <a:spcBef>
                <a:spcPts val="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3pPr>
            <a:lvl4pPr marL="932688" indent="-228600" algn="l" defTabSz="914400" rtl="0" eaLnBrk="1" latinLnBrk="0" hangingPunct="1">
              <a:spcBef>
                <a:spcPts val="0"/>
              </a:spcBef>
              <a:spcAft>
                <a:spcPts val="600"/>
              </a:spcAft>
              <a:buClr>
                <a:schemeClr val="tx1"/>
              </a:buClr>
              <a:buFont typeface="Arial" panose="020B0604020202020204" pitchFamily="34" charset="0"/>
              <a:buChar char="–"/>
              <a:defRPr sz="1400" kern="1200">
                <a:solidFill>
                  <a:schemeClr val="tx1"/>
                </a:solidFill>
                <a:latin typeface="+mn-lt"/>
                <a:ea typeface="+mn-ea"/>
                <a:cs typeface="+mn-cs"/>
              </a:defRPr>
            </a:lvl4pPr>
            <a:lvl5pPr marL="1161288" indent="-228600" algn="l" defTabSz="914400" rtl="0" eaLnBrk="1" latinLnBrk="0" hangingPunct="1">
              <a:spcBef>
                <a:spcPts val="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
        <p:nvSpPr>
          <p:cNvPr id="11" name="TextBox 10">
            <a:extLst>
              <a:ext uri="{FF2B5EF4-FFF2-40B4-BE49-F238E27FC236}">
                <a16:creationId xmlns:a16="http://schemas.microsoft.com/office/drawing/2014/main" id="{941134B7-8F7D-B525-C2DD-1431C6514EF0}"/>
              </a:ext>
            </a:extLst>
          </p:cNvPr>
          <p:cNvSpPr txBox="1"/>
          <p:nvPr/>
        </p:nvSpPr>
        <p:spPr>
          <a:xfrm>
            <a:off x="292765" y="1066907"/>
            <a:ext cx="8577043" cy="3970318"/>
          </a:xfrm>
          <a:prstGeom prst="rect">
            <a:avLst/>
          </a:prstGeom>
          <a:noFill/>
        </p:spPr>
        <p:txBody>
          <a:bodyPr wrap="square">
            <a:spAutoFit/>
          </a:bodyPr>
          <a:lstStyle/>
          <a:p>
            <a:pPr marL="285750" indent="-285750">
              <a:buFont typeface="Arial" panose="020B0604020202020204" pitchFamily="34" charset="0"/>
              <a:buChar char="•"/>
            </a:pPr>
            <a:r>
              <a:rPr lang="en-US" b="1" dirty="0"/>
              <a:t>8th EFSPI Regulatory Statistics Workshop </a:t>
            </a:r>
          </a:p>
          <a:p>
            <a:pPr marL="742950" lvl="1" indent="-285750">
              <a:buFont typeface="Arial" panose="020B0604020202020204" pitchFamily="34" charset="0"/>
              <a:buChar char="•"/>
            </a:pPr>
            <a:r>
              <a:rPr lang="en-US" dirty="0"/>
              <a:t>13th -14th September 2023</a:t>
            </a:r>
          </a:p>
          <a:p>
            <a:pPr marL="742950" lvl="1" indent="-285750">
              <a:buFont typeface="Arial" panose="020B0604020202020204" pitchFamily="34" charset="0"/>
              <a:buChar char="•"/>
            </a:pPr>
            <a:r>
              <a:rPr lang="en-US" dirty="0"/>
              <a:t>Basel Switzerland </a:t>
            </a:r>
            <a:endParaRPr lang="en-GB" dirty="0"/>
          </a:p>
          <a:p>
            <a:pPr marL="285750" indent="-285750">
              <a:buFont typeface="Arial" panose="020B0604020202020204" pitchFamily="34" charset="0"/>
              <a:buChar char="•"/>
            </a:pPr>
            <a:r>
              <a:rPr lang="en-GB" dirty="0"/>
              <a:t>2-day workshop, either in-person attendance (~300 this year) or virtual (&gt;500)</a:t>
            </a:r>
          </a:p>
          <a:p>
            <a:pPr marL="285750" indent="-285750">
              <a:buFont typeface="Arial" panose="020B0604020202020204" pitchFamily="34" charset="0"/>
              <a:buChar char="•"/>
            </a:pPr>
            <a:r>
              <a:rPr lang="en-GB" dirty="0"/>
              <a:t>5 main sessions, plus short topic sessions</a:t>
            </a:r>
          </a:p>
          <a:p>
            <a:pPr marL="285750" indent="-285750">
              <a:buFont typeface="Arial" panose="020B0604020202020204" pitchFamily="34" charset="0"/>
              <a:buChar char="•"/>
            </a:pPr>
            <a:r>
              <a:rPr lang="en-GB" dirty="0"/>
              <a:t>Representation from at least 6 national agencies and EMA, plus a few presentations by FDA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Slide: </a:t>
            </a:r>
            <a:r>
              <a:rPr lang="en-US" dirty="0">
                <a:hlinkClick r:id="rId3"/>
              </a:rPr>
              <a:t>https://efspieurope.github.io/workshop/</a:t>
            </a:r>
            <a:r>
              <a:rPr lang="en-US" dirty="0"/>
              <a:t> </a:t>
            </a:r>
            <a:endParaRPr lang="en-US" b="0" u="sng" dirty="0">
              <a:solidFill>
                <a:srgbClr val="0070C0"/>
              </a:solidFill>
              <a:effectLst/>
              <a:latin typeface="Source Sans Pro" panose="020B0503030403020204" pitchFamily="34" charset="0"/>
            </a:endParaRPr>
          </a:p>
          <a:p>
            <a:pPr marL="285750" indent="-285750">
              <a:buFont typeface="Arial" panose="020B0604020202020204" pitchFamily="34" charset="0"/>
              <a:buChar char="•"/>
            </a:pPr>
            <a:r>
              <a:rPr lang="en-US" dirty="0"/>
              <a:t>The workshop will take place 11/12th September 2024 again in the beautiful </a:t>
            </a:r>
            <a:r>
              <a:rPr lang="en-US" dirty="0" err="1"/>
              <a:t>Biozentrum</a:t>
            </a:r>
            <a:r>
              <a:rPr lang="en-US" dirty="0"/>
              <a:t> in Basel.</a:t>
            </a:r>
          </a:p>
          <a:p>
            <a:pPr marL="285750" indent="-285750">
              <a:buFont typeface="Arial" panose="020B0604020202020204" pitchFamily="34" charset="0"/>
              <a:buChar char="•"/>
            </a:pPr>
            <a:endParaRPr lang="en-US" dirty="0">
              <a:solidFill>
                <a:srgbClr val="0070C0"/>
              </a:solidFill>
              <a:hlinkClick r:id="rId4">
                <a:extLst>
                  <a:ext uri="{A12FA001-AC4F-418D-AE19-62706E023703}">
                    <ahyp:hlinkClr xmlns:ahyp="http://schemas.microsoft.com/office/drawing/2018/hyperlinkcolor" val="tx"/>
                  </a:ext>
                </a:extLst>
              </a:hlinkClick>
            </a:endParaRPr>
          </a:p>
        </p:txBody>
      </p:sp>
      <p:graphicFrame>
        <p:nvGraphicFramePr>
          <p:cNvPr id="4" name="Object 3">
            <a:extLst>
              <a:ext uri="{FF2B5EF4-FFF2-40B4-BE49-F238E27FC236}">
                <a16:creationId xmlns:a16="http://schemas.microsoft.com/office/drawing/2014/main" id="{B6CEDCD5-A49E-734B-35CB-00E8E3E062E1}"/>
              </a:ext>
            </a:extLst>
          </p:cNvPr>
          <p:cNvGraphicFramePr>
            <a:graphicFrameLocks noChangeAspect="1"/>
          </p:cNvGraphicFramePr>
          <p:nvPr>
            <p:extLst>
              <p:ext uri="{D42A27DB-BD31-4B8C-83A1-F6EECF244321}">
                <p14:modId xmlns:p14="http://schemas.microsoft.com/office/powerpoint/2010/main" val="3414381455"/>
              </p:ext>
            </p:extLst>
          </p:nvPr>
        </p:nvGraphicFramePr>
        <p:xfrm>
          <a:off x="3185318" y="3222075"/>
          <a:ext cx="2697163" cy="533400"/>
        </p:xfrm>
        <a:graphic>
          <a:graphicData uri="http://schemas.openxmlformats.org/presentationml/2006/ole">
            <mc:AlternateContent xmlns:mc="http://schemas.openxmlformats.org/markup-compatibility/2006">
              <mc:Choice xmlns:v="urn:schemas-microsoft-com:vml" Requires="v">
                <p:oleObj name="Packager Shell Object" showAsIcon="1" r:id="rId5" imgW="2697480" imgH="532800" progId="Package">
                  <p:embed/>
                </p:oleObj>
              </mc:Choice>
              <mc:Fallback>
                <p:oleObj name="Packager Shell Object" showAsIcon="1" r:id="rId5" imgW="2697480" imgH="532800" progId="Package">
                  <p:embed/>
                  <p:pic>
                    <p:nvPicPr>
                      <p:cNvPr id="0" name=""/>
                      <p:cNvPicPr/>
                      <p:nvPr/>
                    </p:nvPicPr>
                    <p:blipFill>
                      <a:blip r:embed="rId6"/>
                      <a:stretch>
                        <a:fillRect/>
                      </a:stretch>
                    </p:blipFill>
                    <p:spPr>
                      <a:xfrm>
                        <a:off x="3185318" y="3222075"/>
                        <a:ext cx="2697163" cy="533400"/>
                      </a:xfrm>
                      <a:prstGeom prst="rect">
                        <a:avLst/>
                      </a:prstGeom>
                    </p:spPr>
                  </p:pic>
                </p:oleObj>
              </mc:Fallback>
            </mc:AlternateContent>
          </a:graphicData>
        </a:graphic>
      </p:graphicFrame>
    </p:spTree>
    <p:extLst>
      <p:ext uri="{BB962C8B-B14F-4D97-AF65-F5344CB8AC3E}">
        <p14:creationId xmlns:p14="http://schemas.microsoft.com/office/powerpoint/2010/main" val="107343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EDE5-F0AA-707A-5D1F-3630645897AB}"/>
              </a:ext>
            </a:extLst>
          </p:cNvPr>
          <p:cNvSpPr>
            <a:spLocks noGrp="1"/>
          </p:cNvSpPr>
          <p:nvPr>
            <p:ph type="title"/>
          </p:nvPr>
        </p:nvSpPr>
        <p:spPr/>
        <p:txBody>
          <a:bodyPr/>
          <a:lstStyle/>
          <a:p>
            <a:r>
              <a:rPr lang="en-GB" dirty="0"/>
              <a:t>Session 1 – Regulatory and HTA Update</a:t>
            </a:r>
            <a:endParaRPr lang="en-US" dirty="0"/>
          </a:p>
        </p:txBody>
      </p:sp>
      <p:sp>
        <p:nvSpPr>
          <p:cNvPr id="3" name="Slide Number Placeholder 2">
            <a:extLst>
              <a:ext uri="{FF2B5EF4-FFF2-40B4-BE49-F238E27FC236}">
                <a16:creationId xmlns:a16="http://schemas.microsoft.com/office/drawing/2014/main" id="{08189947-DB83-26DF-5D91-C47282DAC776}"/>
              </a:ext>
            </a:extLst>
          </p:cNvPr>
          <p:cNvSpPr>
            <a:spLocks noGrp="1"/>
          </p:cNvSpPr>
          <p:nvPr>
            <p:ph type="sldNum" sz="quarter" idx="12"/>
          </p:nvPr>
        </p:nvSpPr>
        <p:spPr/>
        <p:txBody>
          <a:bodyPr/>
          <a:lstStyle/>
          <a:p>
            <a:fld id="{9006A104-EB2E-4D2A-BC7D-4B0E21063193}" type="slidenum">
              <a:rPr lang="en-GB" smtClean="0"/>
              <a:t>4</a:t>
            </a:fld>
            <a:endParaRPr lang="en-GB" dirty="0"/>
          </a:p>
        </p:txBody>
      </p:sp>
      <p:sp>
        <p:nvSpPr>
          <p:cNvPr id="4" name="Google Shape;1880;p43">
            <a:extLst>
              <a:ext uri="{FF2B5EF4-FFF2-40B4-BE49-F238E27FC236}">
                <a16:creationId xmlns:a16="http://schemas.microsoft.com/office/drawing/2014/main" id="{847C3F7D-3E3D-C763-B66C-86AAAF892C5B}"/>
              </a:ext>
            </a:extLst>
          </p:cNvPr>
          <p:cNvSpPr/>
          <p:nvPr/>
        </p:nvSpPr>
        <p:spPr>
          <a:xfrm>
            <a:off x="7545629" y="2371725"/>
            <a:ext cx="135000" cy="1350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 name="Google Shape;1881;p43">
            <a:extLst>
              <a:ext uri="{FF2B5EF4-FFF2-40B4-BE49-F238E27FC236}">
                <a16:creationId xmlns:a16="http://schemas.microsoft.com/office/drawing/2014/main" id="{AE7A02F5-BC5D-885A-EF0D-3076A51D57DB}"/>
              </a:ext>
            </a:extLst>
          </p:cNvPr>
          <p:cNvSpPr/>
          <p:nvPr/>
        </p:nvSpPr>
        <p:spPr>
          <a:xfrm>
            <a:off x="7231304" y="2905125"/>
            <a:ext cx="135000" cy="1350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 name="Google Shape;1882;p43">
            <a:extLst>
              <a:ext uri="{FF2B5EF4-FFF2-40B4-BE49-F238E27FC236}">
                <a16:creationId xmlns:a16="http://schemas.microsoft.com/office/drawing/2014/main" id="{C7B3C55C-99E0-46CA-34D4-07510F2987BB}"/>
              </a:ext>
            </a:extLst>
          </p:cNvPr>
          <p:cNvSpPr/>
          <p:nvPr/>
        </p:nvSpPr>
        <p:spPr>
          <a:xfrm>
            <a:off x="7545629" y="3445669"/>
            <a:ext cx="135000" cy="1350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7" name="Google Shape;1883;p43">
            <a:extLst>
              <a:ext uri="{FF2B5EF4-FFF2-40B4-BE49-F238E27FC236}">
                <a16:creationId xmlns:a16="http://schemas.microsoft.com/office/drawing/2014/main" id="{263820C1-E8F4-8F48-F8B3-56987AF3C465}"/>
              </a:ext>
            </a:extLst>
          </p:cNvPr>
          <p:cNvCxnSpPr>
            <a:stCxn id="4" idx="0"/>
            <a:endCxn id="108" idx="6"/>
          </p:cNvCxnSpPr>
          <p:nvPr/>
        </p:nvCxnSpPr>
        <p:spPr>
          <a:xfrm rot="10800000">
            <a:off x="7335929" y="1850925"/>
            <a:ext cx="277200" cy="520800"/>
          </a:xfrm>
          <a:prstGeom prst="straightConnector1">
            <a:avLst/>
          </a:prstGeom>
          <a:noFill/>
          <a:ln w="19050" cap="flat" cmpd="sng">
            <a:solidFill>
              <a:srgbClr val="000000"/>
            </a:solidFill>
            <a:prstDash val="solid"/>
            <a:round/>
            <a:headEnd type="none" w="med" len="med"/>
            <a:tailEnd type="none" w="med" len="med"/>
          </a:ln>
        </p:spPr>
      </p:cxnSp>
      <p:cxnSp>
        <p:nvCxnSpPr>
          <p:cNvPr id="8" name="Google Shape;1885;p43">
            <a:extLst>
              <a:ext uri="{FF2B5EF4-FFF2-40B4-BE49-F238E27FC236}">
                <a16:creationId xmlns:a16="http://schemas.microsoft.com/office/drawing/2014/main" id="{488C1997-4401-F7FD-F5DB-C57EC51674E6}"/>
              </a:ext>
            </a:extLst>
          </p:cNvPr>
          <p:cNvCxnSpPr>
            <a:stCxn id="5" idx="2"/>
            <a:endCxn id="109" idx="6"/>
          </p:cNvCxnSpPr>
          <p:nvPr/>
        </p:nvCxnSpPr>
        <p:spPr>
          <a:xfrm flipH="1">
            <a:off x="6916904" y="2972625"/>
            <a:ext cx="314400" cy="1500"/>
          </a:xfrm>
          <a:prstGeom prst="straightConnector1">
            <a:avLst/>
          </a:prstGeom>
          <a:noFill/>
          <a:ln w="19050" cap="flat" cmpd="sng">
            <a:solidFill>
              <a:srgbClr val="000000"/>
            </a:solidFill>
            <a:prstDash val="solid"/>
            <a:round/>
            <a:headEnd type="none" w="med" len="med"/>
            <a:tailEnd type="none" w="med" len="med"/>
          </a:ln>
        </p:spPr>
      </p:cxnSp>
      <p:cxnSp>
        <p:nvCxnSpPr>
          <p:cNvPr id="9" name="Google Shape;1887;p43">
            <a:extLst>
              <a:ext uri="{FF2B5EF4-FFF2-40B4-BE49-F238E27FC236}">
                <a16:creationId xmlns:a16="http://schemas.microsoft.com/office/drawing/2014/main" id="{5B56FC8C-5952-3623-A831-5F6D6281BD94}"/>
              </a:ext>
            </a:extLst>
          </p:cNvPr>
          <p:cNvCxnSpPr>
            <a:stCxn id="6" idx="3"/>
            <a:endCxn id="110" idx="6"/>
          </p:cNvCxnSpPr>
          <p:nvPr/>
        </p:nvCxnSpPr>
        <p:spPr>
          <a:xfrm flipH="1">
            <a:off x="7333199" y="3560898"/>
            <a:ext cx="232200" cy="528900"/>
          </a:xfrm>
          <a:prstGeom prst="straightConnector1">
            <a:avLst/>
          </a:prstGeom>
          <a:noFill/>
          <a:ln w="19050" cap="flat" cmpd="sng">
            <a:solidFill>
              <a:srgbClr val="000000"/>
            </a:solidFill>
            <a:prstDash val="solid"/>
            <a:round/>
            <a:headEnd type="none" w="med" len="med"/>
            <a:tailEnd type="none" w="med" len="med"/>
          </a:ln>
        </p:spPr>
      </p:cxnSp>
      <p:sp>
        <p:nvSpPr>
          <p:cNvPr id="10" name="Google Shape;1889;p43">
            <a:extLst>
              <a:ext uri="{FF2B5EF4-FFF2-40B4-BE49-F238E27FC236}">
                <a16:creationId xmlns:a16="http://schemas.microsoft.com/office/drawing/2014/main" id="{32395AD8-D02E-6315-AB22-CFF22934A372}"/>
              </a:ext>
            </a:extLst>
          </p:cNvPr>
          <p:cNvSpPr/>
          <p:nvPr/>
        </p:nvSpPr>
        <p:spPr>
          <a:xfrm flipH="1">
            <a:off x="7395062" y="2969739"/>
            <a:ext cx="542679" cy="661028"/>
          </a:xfrm>
          <a:custGeom>
            <a:avLst/>
            <a:gdLst/>
            <a:ahLst/>
            <a:cxnLst/>
            <a:rect l="l" t="t" r="r" b="b"/>
            <a:pathLst>
              <a:path w="28755" h="35026" extrusionOk="0">
                <a:moveTo>
                  <a:pt x="0" y="8774"/>
                </a:moveTo>
                <a:lnTo>
                  <a:pt x="0" y="35026"/>
                </a:lnTo>
                <a:cubicBezTo>
                  <a:pt x="11909" y="35026"/>
                  <a:pt x="22416" y="29088"/>
                  <a:pt x="28754" y="20015"/>
                </a:cubicBezTo>
                <a:lnTo>
                  <a:pt x="8740" y="1"/>
                </a:lnTo>
                <a:close/>
              </a:path>
            </a:pathLst>
          </a:custGeom>
          <a:gradFill>
            <a:gsLst>
              <a:gs pos="0">
                <a:srgbClr val="723C70"/>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1" name="Google Shape;1890;p43">
            <a:extLst>
              <a:ext uri="{FF2B5EF4-FFF2-40B4-BE49-F238E27FC236}">
                <a16:creationId xmlns:a16="http://schemas.microsoft.com/office/drawing/2014/main" id="{493CAF22-FE41-0A89-A1EB-235DCCCF0E16}"/>
              </a:ext>
            </a:extLst>
          </p:cNvPr>
          <p:cNvGrpSpPr/>
          <p:nvPr/>
        </p:nvGrpSpPr>
        <p:grpSpPr>
          <a:xfrm flipH="1">
            <a:off x="865248" y="1587929"/>
            <a:ext cx="5609948" cy="537046"/>
            <a:chOff x="2668508" y="1587929"/>
            <a:chExt cx="5609948" cy="537046"/>
          </a:xfrm>
        </p:grpSpPr>
        <p:sp>
          <p:nvSpPr>
            <p:cNvPr id="12" name="Google Shape;1891;p43">
              <a:extLst>
                <a:ext uri="{FF2B5EF4-FFF2-40B4-BE49-F238E27FC236}">
                  <a16:creationId xmlns:a16="http://schemas.microsoft.com/office/drawing/2014/main" id="{F4409F2F-F0AF-2046-10C4-A78A7C655952}"/>
                </a:ext>
              </a:extLst>
            </p:cNvPr>
            <p:cNvSpPr/>
            <p:nvPr/>
          </p:nvSpPr>
          <p:spPr>
            <a:xfrm>
              <a:off x="2668508" y="1587975"/>
              <a:ext cx="4514100" cy="5370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3" name="Google Shape;1892;p43">
              <a:extLst>
                <a:ext uri="{FF2B5EF4-FFF2-40B4-BE49-F238E27FC236}">
                  <a16:creationId xmlns:a16="http://schemas.microsoft.com/office/drawing/2014/main" id="{D42F7A58-F919-B309-8C71-E263D66D4738}"/>
                </a:ext>
              </a:extLst>
            </p:cNvPr>
            <p:cNvSpPr/>
            <p:nvPr/>
          </p:nvSpPr>
          <p:spPr>
            <a:xfrm>
              <a:off x="6917390" y="1587929"/>
              <a:ext cx="1361066" cy="536998"/>
            </a:xfrm>
            <a:custGeom>
              <a:avLst/>
              <a:gdLst/>
              <a:ahLst/>
              <a:cxnLst/>
              <a:rect l="l" t="t" r="r" b="b"/>
              <a:pathLst>
                <a:path w="72119" h="28454" extrusionOk="0">
                  <a:moveTo>
                    <a:pt x="61778" y="0"/>
                  </a:moveTo>
                  <a:lnTo>
                    <a:pt x="1" y="0"/>
                  </a:lnTo>
                  <a:lnTo>
                    <a:pt x="1" y="14711"/>
                  </a:lnTo>
                  <a:lnTo>
                    <a:pt x="1" y="28454"/>
                  </a:lnTo>
                  <a:lnTo>
                    <a:pt x="61845" y="28454"/>
                  </a:lnTo>
                  <a:cubicBezTo>
                    <a:pt x="62412" y="28454"/>
                    <a:pt x="62946" y="28154"/>
                    <a:pt x="63312" y="27687"/>
                  </a:cubicBezTo>
                  <a:lnTo>
                    <a:pt x="71685" y="15678"/>
                  </a:lnTo>
                  <a:cubicBezTo>
                    <a:pt x="72119" y="15078"/>
                    <a:pt x="72119" y="14310"/>
                    <a:pt x="71718" y="13677"/>
                  </a:cubicBezTo>
                  <a:lnTo>
                    <a:pt x="63312" y="801"/>
                  </a:lnTo>
                  <a:cubicBezTo>
                    <a:pt x="62946" y="300"/>
                    <a:pt x="62412" y="0"/>
                    <a:pt x="61778" y="0"/>
                  </a:cubicBezTo>
                  <a:close/>
                </a:path>
              </a:pathLst>
            </a:cu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sp>
        <p:nvSpPr>
          <p:cNvPr id="14" name="Google Shape;1893;p43">
            <a:extLst>
              <a:ext uri="{FF2B5EF4-FFF2-40B4-BE49-F238E27FC236}">
                <a16:creationId xmlns:a16="http://schemas.microsoft.com/office/drawing/2014/main" id="{ABEF1077-07A4-6491-3AFE-08E6C942E8F9}"/>
              </a:ext>
            </a:extLst>
          </p:cNvPr>
          <p:cNvSpPr/>
          <p:nvPr/>
        </p:nvSpPr>
        <p:spPr>
          <a:xfrm flipH="1">
            <a:off x="658103" y="1626314"/>
            <a:ext cx="521900" cy="460225"/>
          </a:xfrm>
          <a:custGeom>
            <a:avLst/>
            <a:gdLst/>
            <a:ahLst/>
            <a:cxnLst/>
            <a:rect l="l" t="t" r="r" b="b"/>
            <a:pathLst>
              <a:path w="27654" h="24386" extrusionOk="0">
                <a:moveTo>
                  <a:pt x="27086" y="11209"/>
                </a:moveTo>
                <a:lnTo>
                  <a:pt x="20481" y="1102"/>
                </a:lnTo>
                <a:cubicBezTo>
                  <a:pt x="20048" y="401"/>
                  <a:pt x="19281" y="1"/>
                  <a:pt x="18447" y="1"/>
                </a:cubicBezTo>
                <a:lnTo>
                  <a:pt x="9173" y="1"/>
                </a:lnTo>
                <a:cubicBezTo>
                  <a:pt x="8373" y="1"/>
                  <a:pt x="7606" y="401"/>
                  <a:pt x="7172" y="1035"/>
                </a:cubicBezTo>
                <a:lnTo>
                  <a:pt x="601" y="10442"/>
                </a:lnTo>
                <a:cubicBezTo>
                  <a:pt x="0" y="11276"/>
                  <a:pt x="0" y="12343"/>
                  <a:pt x="534" y="13177"/>
                </a:cubicBezTo>
                <a:lnTo>
                  <a:pt x="7139" y="23284"/>
                </a:lnTo>
                <a:cubicBezTo>
                  <a:pt x="7606" y="23951"/>
                  <a:pt x="8373" y="24385"/>
                  <a:pt x="9173" y="24385"/>
                </a:cubicBezTo>
                <a:lnTo>
                  <a:pt x="18480" y="24385"/>
                </a:lnTo>
                <a:cubicBezTo>
                  <a:pt x="19281" y="24385"/>
                  <a:pt x="20014" y="23985"/>
                  <a:pt x="20481" y="23318"/>
                </a:cubicBezTo>
                <a:lnTo>
                  <a:pt x="27053" y="13944"/>
                </a:lnTo>
                <a:cubicBezTo>
                  <a:pt x="27620" y="13110"/>
                  <a:pt x="27653" y="12043"/>
                  <a:pt x="27086" y="11209"/>
                </a:cubicBezTo>
                <a:close/>
              </a:path>
            </a:pathLst>
          </a:custGeom>
          <a:solidFill>
            <a:srgbClr val="6AA84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5" name="Google Shape;1894;p43">
            <a:extLst>
              <a:ext uri="{FF2B5EF4-FFF2-40B4-BE49-F238E27FC236}">
                <a16:creationId xmlns:a16="http://schemas.microsoft.com/office/drawing/2014/main" id="{09415166-1A7A-8728-8732-DA7FA246B96B}"/>
              </a:ext>
            </a:extLst>
          </p:cNvPr>
          <p:cNvSpPr/>
          <p:nvPr/>
        </p:nvSpPr>
        <p:spPr>
          <a:xfrm flipH="1">
            <a:off x="702172" y="1659056"/>
            <a:ext cx="441956" cy="394737"/>
          </a:xfrm>
          <a:custGeom>
            <a:avLst/>
            <a:gdLst/>
            <a:ahLst/>
            <a:cxnLst/>
            <a:rect l="l" t="t" r="r" b="b"/>
            <a:pathLst>
              <a:path w="23418" h="20916" extrusionOk="0">
                <a:moveTo>
                  <a:pt x="6138" y="19948"/>
                </a:moveTo>
                <a:lnTo>
                  <a:pt x="468" y="11242"/>
                </a:lnTo>
                <a:cubicBezTo>
                  <a:pt x="1" y="10541"/>
                  <a:pt x="1" y="9607"/>
                  <a:pt x="501" y="8907"/>
                </a:cubicBezTo>
                <a:lnTo>
                  <a:pt x="6105" y="901"/>
                </a:lnTo>
                <a:cubicBezTo>
                  <a:pt x="6505" y="334"/>
                  <a:pt x="7139" y="1"/>
                  <a:pt x="7839" y="1"/>
                </a:cubicBezTo>
                <a:lnTo>
                  <a:pt x="15512" y="1"/>
                </a:lnTo>
                <a:cubicBezTo>
                  <a:pt x="16212" y="1"/>
                  <a:pt x="16879" y="367"/>
                  <a:pt x="17246" y="968"/>
                </a:cubicBezTo>
                <a:lnTo>
                  <a:pt x="22950" y="9641"/>
                </a:lnTo>
                <a:cubicBezTo>
                  <a:pt x="23417" y="10375"/>
                  <a:pt x="23417" y="11309"/>
                  <a:pt x="22917" y="12009"/>
                </a:cubicBezTo>
                <a:lnTo>
                  <a:pt x="17313" y="20015"/>
                </a:lnTo>
                <a:cubicBezTo>
                  <a:pt x="16913" y="20582"/>
                  <a:pt x="16279" y="20915"/>
                  <a:pt x="15578" y="20915"/>
                </a:cubicBezTo>
                <a:lnTo>
                  <a:pt x="7906" y="20915"/>
                </a:lnTo>
                <a:cubicBezTo>
                  <a:pt x="7206" y="20882"/>
                  <a:pt x="6539" y="20549"/>
                  <a:pt x="6138" y="19948"/>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6" name="Google Shape;1895;p43">
            <a:extLst>
              <a:ext uri="{FF2B5EF4-FFF2-40B4-BE49-F238E27FC236}">
                <a16:creationId xmlns:a16="http://schemas.microsoft.com/office/drawing/2014/main" id="{18AB0840-94B2-021D-3E10-ED60E43E39B5}"/>
              </a:ext>
            </a:extLst>
          </p:cNvPr>
          <p:cNvSpPr/>
          <p:nvPr/>
        </p:nvSpPr>
        <p:spPr>
          <a:xfrm flipH="1">
            <a:off x="2264503" y="1587925"/>
            <a:ext cx="3128400" cy="529200"/>
          </a:xfrm>
          <a:prstGeom prst="rect">
            <a:avLst/>
          </a:prstGeom>
          <a:solidFill>
            <a:srgbClr val="EEEEEE"/>
          </a:solidFill>
          <a:ln>
            <a:noFill/>
          </a:ln>
        </p:spPr>
        <p:txBody>
          <a:bodyPr spcFirstLastPara="1" wrap="square" lIns="137150" tIns="91425" rIns="137150" bIns="91425" anchor="ctr" anchorCtr="0">
            <a:noAutofit/>
          </a:bodyPr>
          <a:lstStyle/>
          <a:p>
            <a:pPr algn="r" defTabSz="914400">
              <a:buClr>
                <a:srgbClr val="000000"/>
              </a:buClr>
              <a:buFont typeface="Arial"/>
              <a:buNone/>
            </a:pPr>
            <a:r>
              <a:rPr lang="en" sz="1200" kern="0">
                <a:solidFill>
                  <a:srgbClr val="000000"/>
                </a:solidFill>
                <a:latin typeface="Roboto"/>
                <a:ea typeface="Roboto"/>
                <a:cs typeface="Roboto"/>
                <a:sym typeface="Roboto"/>
              </a:rPr>
              <a:t>Jupiter is a gas giant and also the biggest planet in the Solar System</a:t>
            </a:r>
            <a:endParaRPr sz="1200" kern="0">
              <a:solidFill>
                <a:srgbClr val="000000"/>
              </a:solidFill>
              <a:latin typeface="Roboto"/>
              <a:ea typeface="Roboto"/>
              <a:cs typeface="Roboto"/>
              <a:sym typeface="Roboto"/>
            </a:endParaRPr>
          </a:p>
        </p:txBody>
      </p:sp>
      <p:grpSp>
        <p:nvGrpSpPr>
          <p:cNvPr id="17" name="Google Shape;1896;p43">
            <a:extLst>
              <a:ext uri="{FF2B5EF4-FFF2-40B4-BE49-F238E27FC236}">
                <a16:creationId xmlns:a16="http://schemas.microsoft.com/office/drawing/2014/main" id="{48AAAE8F-8A90-4C8B-DFB2-64F132A27C9B}"/>
              </a:ext>
            </a:extLst>
          </p:cNvPr>
          <p:cNvGrpSpPr/>
          <p:nvPr/>
        </p:nvGrpSpPr>
        <p:grpSpPr>
          <a:xfrm flipH="1">
            <a:off x="778456" y="1750321"/>
            <a:ext cx="281493" cy="211961"/>
            <a:chOff x="4679929" y="5087569"/>
            <a:chExt cx="274306" cy="206549"/>
          </a:xfrm>
        </p:grpSpPr>
        <p:sp>
          <p:nvSpPr>
            <p:cNvPr id="18" name="Google Shape;1897;p43">
              <a:extLst>
                <a:ext uri="{FF2B5EF4-FFF2-40B4-BE49-F238E27FC236}">
                  <a16:creationId xmlns:a16="http://schemas.microsoft.com/office/drawing/2014/main" id="{1AB04323-1948-0FDE-5985-BC452E0E1274}"/>
                </a:ext>
              </a:extLst>
            </p:cNvPr>
            <p:cNvSpPr/>
            <p:nvPr/>
          </p:nvSpPr>
          <p:spPr>
            <a:xfrm>
              <a:off x="4679929" y="5087569"/>
              <a:ext cx="274306" cy="206549"/>
            </a:xfrm>
            <a:custGeom>
              <a:avLst/>
              <a:gdLst/>
              <a:ahLst/>
              <a:cxnLst/>
              <a:rect l="l" t="t" r="r" b="b"/>
              <a:pathLst>
                <a:path w="14311" h="10776" extrusionOk="0">
                  <a:moveTo>
                    <a:pt x="11709" y="735"/>
                  </a:moveTo>
                  <a:cubicBezTo>
                    <a:pt x="12776" y="735"/>
                    <a:pt x="13610" y="1569"/>
                    <a:pt x="13610" y="2636"/>
                  </a:cubicBezTo>
                  <a:lnTo>
                    <a:pt x="13610" y="6039"/>
                  </a:lnTo>
                  <a:cubicBezTo>
                    <a:pt x="13610" y="7073"/>
                    <a:pt x="12776" y="7940"/>
                    <a:pt x="11709" y="7940"/>
                  </a:cubicBezTo>
                  <a:lnTo>
                    <a:pt x="11175" y="7940"/>
                  </a:lnTo>
                  <a:cubicBezTo>
                    <a:pt x="11108" y="7940"/>
                    <a:pt x="11042" y="7940"/>
                    <a:pt x="11008" y="8007"/>
                  </a:cubicBezTo>
                  <a:lnTo>
                    <a:pt x="8173" y="9775"/>
                  </a:lnTo>
                  <a:lnTo>
                    <a:pt x="8206" y="8307"/>
                  </a:lnTo>
                  <a:cubicBezTo>
                    <a:pt x="8240" y="8207"/>
                    <a:pt x="8206" y="8107"/>
                    <a:pt x="8140" y="8040"/>
                  </a:cubicBezTo>
                  <a:cubicBezTo>
                    <a:pt x="8073" y="7973"/>
                    <a:pt x="7973" y="7940"/>
                    <a:pt x="7873" y="7940"/>
                  </a:cubicBezTo>
                  <a:lnTo>
                    <a:pt x="2602" y="7940"/>
                  </a:lnTo>
                  <a:cubicBezTo>
                    <a:pt x="1535" y="7940"/>
                    <a:pt x="701" y="7073"/>
                    <a:pt x="701" y="6039"/>
                  </a:cubicBezTo>
                  <a:lnTo>
                    <a:pt x="701" y="2636"/>
                  </a:lnTo>
                  <a:cubicBezTo>
                    <a:pt x="701" y="1569"/>
                    <a:pt x="1535" y="735"/>
                    <a:pt x="2602" y="735"/>
                  </a:cubicBezTo>
                  <a:close/>
                  <a:moveTo>
                    <a:pt x="2602" y="1"/>
                  </a:moveTo>
                  <a:cubicBezTo>
                    <a:pt x="1168" y="1"/>
                    <a:pt x="1" y="1202"/>
                    <a:pt x="1" y="2636"/>
                  </a:cubicBezTo>
                  <a:lnTo>
                    <a:pt x="1" y="6039"/>
                  </a:lnTo>
                  <a:cubicBezTo>
                    <a:pt x="1" y="7473"/>
                    <a:pt x="1168" y="8640"/>
                    <a:pt x="2602" y="8640"/>
                  </a:cubicBezTo>
                  <a:lnTo>
                    <a:pt x="7506" y="8640"/>
                  </a:lnTo>
                  <a:lnTo>
                    <a:pt x="7439" y="10408"/>
                  </a:lnTo>
                  <a:cubicBezTo>
                    <a:pt x="7439" y="10542"/>
                    <a:pt x="7506" y="10675"/>
                    <a:pt x="7639" y="10742"/>
                  </a:cubicBezTo>
                  <a:cubicBezTo>
                    <a:pt x="7673" y="10775"/>
                    <a:pt x="7739" y="10775"/>
                    <a:pt x="7806" y="10775"/>
                  </a:cubicBezTo>
                  <a:cubicBezTo>
                    <a:pt x="7873" y="10775"/>
                    <a:pt x="7940" y="10775"/>
                    <a:pt x="7973" y="10742"/>
                  </a:cubicBezTo>
                  <a:lnTo>
                    <a:pt x="11275" y="8640"/>
                  </a:lnTo>
                  <a:lnTo>
                    <a:pt x="11709" y="8640"/>
                  </a:lnTo>
                  <a:cubicBezTo>
                    <a:pt x="13143" y="8640"/>
                    <a:pt x="14311" y="7473"/>
                    <a:pt x="14311" y="6039"/>
                  </a:cubicBezTo>
                  <a:lnTo>
                    <a:pt x="14311" y="2636"/>
                  </a:lnTo>
                  <a:cubicBezTo>
                    <a:pt x="14311" y="1168"/>
                    <a:pt x="13143" y="1"/>
                    <a:pt x="11709" y="1"/>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9" name="Google Shape;1898;p43">
              <a:extLst>
                <a:ext uri="{FF2B5EF4-FFF2-40B4-BE49-F238E27FC236}">
                  <a16:creationId xmlns:a16="http://schemas.microsoft.com/office/drawing/2014/main" id="{0D006422-6E3C-1F2D-B93B-0A815FB7967E}"/>
                </a:ext>
              </a:extLst>
            </p:cNvPr>
            <p:cNvSpPr/>
            <p:nvPr/>
          </p:nvSpPr>
          <p:spPr>
            <a:xfrm>
              <a:off x="4735553" y="5157913"/>
              <a:ext cx="23672" cy="23672"/>
            </a:xfrm>
            <a:custGeom>
              <a:avLst/>
              <a:gdLst/>
              <a:ahLst/>
              <a:cxnLst/>
              <a:rect l="l" t="t" r="r" b="b"/>
              <a:pathLst>
                <a:path w="1235" h="1235" extrusionOk="0">
                  <a:moveTo>
                    <a:pt x="601" y="0"/>
                  </a:moveTo>
                  <a:cubicBezTo>
                    <a:pt x="267" y="0"/>
                    <a:pt x="1" y="267"/>
                    <a:pt x="1" y="601"/>
                  </a:cubicBezTo>
                  <a:cubicBezTo>
                    <a:pt x="1" y="968"/>
                    <a:pt x="267" y="1234"/>
                    <a:pt x="601" y="1234"/>
                  </a:cubicBezTo>
                  <a:cubicBezTo>
                    <a:pt x="935" y="1234"/>
                    <a:pt x="1235" y="968"/>
                    <a:pt x="1235" y="601"/>
                  </a:cubicBezTo>
                  <a:cubicBezTo>
                    <a:pt x="1235" y="267"/>
                    <a:pt x="968" y="0"/>
                    <a:pt x="601"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20" name="Google Shape;1899;p43">
              <a:extLst>
                <a:ext uri="{FF2B5EF4-FFF2-40B4-BE49-F238E27FC236}">
                  <a16:creationId xmlns:a16="http://schemas.microsoft.com/office/drawing/2014/main" id="{DFD5B647-E947-628B-9D1C-175CE8DD658B}"/>
                </a:ext>
              </a:extLst>
            </p:cNvPr>
            <p:cNvSpPr/>
            <p:nvPr/>
          </p:nvSpPr>
          <p:spPr>
            <a:xfrm>
              <a:off x="4781592" y="5157913"/>
              <a:ext cx="24304" cy="23672"/>
            </a:xfrm>
            <a:custGeom>
              <a:avLst/>
              <a:gdLst/>
              <a:ahLst/>
              <a:cxnLst/>
              <a:rect l="l" t="t" r="r" b="b"/>
              <a:pathLst>
                <a:path w="1268" h="1235" extrusionOk="0">
                  <a:moveTo>
                    <a:pt x="634" y="0"/>
                  </a:moveTo>
                  <a:cubicBezTo>
                    <a:pt x="301" y="0"/>
                    <a:pt x="0" y="267"/>
                    <a:pt x="0" y="601"/>
                  </a:cubicBezTo>
                  <a:cubicBezTo>
                    <a:pt x="0" y="968"/>
                    <a:pt x="301" y="1234"/>
                    <a:pt x="634" y="1234"/>
                  </a:cubicBezTo>
                  <a:cubicBezTo>
                    <a:pt x="968" y="1234"/>
                    <a:pt x="1268" y="968"/>
                    <a:pt x="1268" y="601"/>
                  </a:cubicBezTo>
                  <a:cubicBezTo>
                    <a:pt x="1268"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21" name="Google Shape;1900;p43">
              <a:extLst>
                <a:ext uri="{FF2B5EF4-FFF2-40B4-BE49-F238E27FC236}">
                  <a16:creationId xmlns:a16="http://schemas.microsoft.com/office/drawing/2014/main" id="{733CFE4C-E477-A286-05E4-94B8064153F0}"/>
                </a:ext>
              </a:extLst>
            </p:cNvPr>
            <p:cNvSpPr/>
            <p:nvPr/>
          </p:nvSpPr>
          <p:spPr>
            <a:xfrm>
              <a:off x="4828265" y="5157913"/>
              <a:ext cx="23672" cy="23672"/>
            </a:xfrm>
            <a:custGeom>
              <a:avLst/>
              <a:gdLst/>
              <a:ahLst/>
              <a:cxnLst/>
              <a:rect l="l" t="t" r="r" b="b"/>
              <a:pathLst>
                <a:path w="1235" h="1235" extrusionOk="0">
                  <a:moveTo>
                    <a:pt x="634" y="0"/>
                  </a:moveTo>
                  <a:cubicBezTo>
                    <a:pt x="301" y="0"/>
                    <a:pt x="0" y="267"/>
                    <a:pt x="0" y="601"/>
                  </a:cubicBezTo>
                  <a:cubicBezTo>
                    <a:pt x="0" y="968"/>
                    <a:pt x="301" y="1234"/>
                    <a:pt x="634" y="1234"/>
                  </a:cubicBezTo>
                  <a:cubicBezTo>
                    <a:pt x="968" y="1234"/>
                    <a:pt x="1235" y="968"/>
                    <a:pt x="1235" y="601"/>
                  </a:cubicBezTo>
                  <a:cubicBezTo>
                    <a:pt x="1235"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22" name="Google Shape;1901;p43">
              <a:extLst>
                <a:ext uri="{FF2B5EF4-FFF2-40B4-BE49-F238E27FC236}">
                  <a16:creationId xmlns:a16="http://schemas.microsoft.com/office/drawing/2014/main" id="{AFC24C0B-8A16-D8C9-61D5-6BE8B53DFD44}"/>
                </a:ext>
              </a:extLst>
            </p:cNvPr>
            <p:cNvSpPr/>
            <p:nvPr/>
          </p:nvSpPr>
          <p:spPr>
            <a:xfrm>
              <a:off x="4874937" y="5157913"/>
              <a:ext cx="23672" cy="23672"/>
            </a:xfrm>
            <a:custGeom>
              <a:avLst/>
              <a:gdLst/>
              <a:ahLst/>
              <a:cxnLst/>
              <a:rect l="l" t="t" r="r" b="b"/>
              <a:pathLst>
                <a:path w="1235" h="1235" extrusionOk="0">
                  <a:moveTo>
                    <a:pt x="634" y="0"/>
                  </a:moveTo>
                  <a:cubicBezTo>
                    <a:pt x="267" y="0"/>
                    <a:pt x="0" y="267"/>
                    <a:pt x="0" y="601"/>
                  </a:cubicBezTo>
                  <a:cubicBezTo>
                    <a:pt x="0" y="968"/>
                    <a:pt x="267" y="1234"/>
                    <a:pt x="634" y="1234"/>
                  </a:cubicBezTo>
                  <a:cubicBezTo>
                    <a:pt x="968" y="1234"/>
                    <a:pt x="1235" y="968"/>
                    <a:pt x="1235" y="601"/>
                  </a:cubicBezTo>
                  <a:cubicBezTo>
                    <a:pt x="1235"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sp>
        <p:nvSpPr>
          <p:cNvPr id="23" name="Google Shape;1902;p43">
            <a:extLst>
              <a:ext uri="{FF2B5EF4-FFF2-40B4-BE49-F238E27FC236}">
                <a16:creationId xmlns:a16="http://schemas.microsoft.com/office/drawing/2014/main" id="{F26B7EE0-D19F-A5E2-325D-B78FE4954ED3}"/>
              </a:ext>
            </a:extLst>
          </p:cNvPr>
          <p:cNvSpPr/>
          <p:nvPr/>
        </p:nvSpPr>
        <p:spPr>
          <a:xfrm flipH="1">
            <a:off x="1265841" y="1587925"/>
            <a:ext cx="884700" cy="529200"/>
          </a:xfrm>
          <a:prstGeom prst="rect">
            <a:avLst/>
          </a:prstGeom>
          <a:solidFill>
            <a:srgbClr val="EEEEEE"/>
          </a:solidFill>
          <a:ln>
            <a:noFill/>
          </a:ln>
        </p:spPr>
        <p:txBody>
          <a:bodyPr spcFirstLastPara="1" wrap="square" lIns="137150" tIns="91425" rIns="137150" bIns="91425" anchor="ctr" anchorCtr="0">
            <a:noAutofit/>
          </a:bodyPr>
          <a:lstStyle/>
          <a:p>
            <a:pPr algn="ctr" defTabSz="914400">
              <a:buClr>
                <a:srgbClr val="000000"/>
              </a:buClr>
              <a:buFont typeface="Arial"/>
              <a:buNone/>
            </a:pPr>
            <a:r>
              <a:rPr lang="en" sz="1400" b="1" kern="0">
                <a:solidFill>
                  <a:srgbClr val="000000"/>
                </a:solidFill>
                <a:latin typeface="Roboto"/>
                <a:ea typeface="Roboto"/>
                <a:cs typeface="Roboto"/>
                <a:sym typeface="Roboto"/>
              </a:rPr>
              <a:t>Jupiter </a:t>
            </a:r>
            <a:endParaRPr sz="1400" b="1" kern="0">
              <a:solidFill>
                <a:srgbClr val="000000"/>
              </a:solidFill>
              <a:latin typeface="Roboto"/>
              <a:ea typeface="Roboto"/>
              <a:cs typeface="Roboto"/>
              <a:sym typeface="Roboto"/>
            </a:endParaRPr>
          </a:p>
        </p:txBody>
      </p:sp>
      <p:sp>
        <p:nvSpPr>
          <p:cNvPr id="24" name="Google Shape;1903;p43">
            <a:extLst>
              <a:ext uri="{FF2B5EF4-FFF2-40B4-BE49-F238E27FC236}">
                <a16:creationId xmlns:a16="http://schemas.microsoft.com/office/drawing/2014/main" id="{822C49BD-0927-8F0F-04AF-4C88010CD7C4}"/>
              </a:ext>
            </a:extLst>
          </p:cNvPr>
          <p:cNvSpPr/>
          <p:nvPr/>
        </p:nvSpPr>
        <p:spPr>
          <a:xfrm flipH="1">
            <a:off x="658085" y="1553300"/>
            <a:ext cx="6505134" cy="603600"/>
          </a:xfrm>
          <a:prstGeom prst="roundRect">
            <a:avLst>
              <a:gd name="adj" fmla="val 50000"/>
            </a:avLst>
          </a:pr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25" name="Google Shape;1904;p43">
            <a:extLst>
              <a:ext uri="{FF2B5EF4-FFF2-40B4-BE49-F238E27FC236}">
                <a16:creationId xmlns:a16="http://schemas.microsoft.com/office/drawing/2014/main" id="{53ABEA30-5628-0C00-06FA-519838E64572}"/>
              </a:ext>
            </a:extLst>
          </p:cNvPr>
          <p:cNvGrpSpPr/>
          <p:nvPr/>
        </p:nvGrpSpPr>
        <p:grpSpPr>
          <a:xfrm>
            <a:off x="1371905" y="1571900"/>
            <a:ext cx="4010135" cy="566400"/>
            <a:chOff x="1051093" y="1386825"/>
            <a:chExt cx="3239728" cy="566400"/>
          </a:xfrm>
        </p:grpSpPr>
        <p:sp>
          <p:nvSpPr>
            <p:cNvPr id="26" name="Google Shape;1905;p43">
              <a:extLst>
                <a:ext uri="{FF2B5EF4-FFF2-40B4-BE49-F238E27FC236}">
                  <a16:creationId xmlns:a16="http://schemas.microsoft.com/office/drawing/2014/main" id="{D4DB7132-60F2-EBAE-F5CA-094324FA96E4}"/>
                </a:ext>
              </a:extLst>
            </p:cNvPr>
            <p:cNvSpPr txBox="1"/>
            <p:nvPr/>
          </p:nvSpPr>
          <p:spPr>
            <a:xfrm flipH="1">
              <a:off x="2121821" y="1386825"/>
              <a:ext cx="21690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200" kern="0" dirty="0">
                  <a:solidFill>
                    <a:srgbClr val="FFFFFF"/>
                  </a:solidFill>
                  <a:latin typeface="Roboto"/>
                  <a:ea typeface="Roboto"/>
                  <a:cs typeface="Roboto"/>
                  <a:sym typeface="Roboto"/>
                </a:rPr>
                <a:t>EMA Methodology Working Party update</a:t>
              </a:r>
              <a:endParaRPr sz="1200" kern="0" dirty="0">
                <a:solidFill>
                  <a:srgbClr val="FFFFFF"/>
                </a:solidFill>
                <a:latin typeface="Roboto"/>
                <a:ea typeface="Roboto"/>
                <a:cs typeface="Roboto"/>
                <a:sym typeface="Roboto"/>
              </a:endParaRPr>
            </a:p>
          </p:txBody>
        </p:sp>
        <p:sp>
          <p:nvSpPr>
            <p:cNvPr id="27" name="Google Shape;1906;p43">
              <a:extLst>
                <a:ext uri="{FF2B5EF4-FFF2-40B4-BE49-F238E27FC236}">
                  <a16:creationId xmlns:a16="http://schemas.microsoft.com/office/drawing/2014/main" id="{328C56B6-C657-793E-2692-989AB995E7B4}"/>
                </a:ext>
              </a:extLst>
            </p:cNvPr>
            <p:cNvSpPr txBox="1"/>
            <p:nvPr/>
          </p:nvSpPr>
          <p:spPr>
            <a:xfrm flipH="1">
              <a:off x="1051093" y="1386825"/>
              <a:ext cx="1070700" cy="566400"/>
            </a:xfrm>
            <a:prstGeom prst="rect">
              <a:avLst/>
            </a:prstGeom>
            <a:noFill/>
            <a:ln>
              <a:noFill/>
            </a:ln>
          </p:spPr>
          <p:txBody>
            <a:bodyPr spcFirstLastPara="1" wrap="square" lIns="0" tIns="0" rIns="0" bIns="0" anchor="ctr" anchorCtr="0">
              <a:noAutofit/>
            </a:bodyPr>
            <a:lstStyle/>
            <a:p>
              <a:pPr defTabSz="914400">
                <a:buClr>
                  <a:srgbClr val="000000"/>
                </a:buClr>
                <a:buFont typeface="Arial"/>
                <a:buNone/>
              </a:pPr>
              <a:r>
                <a:rPr lang="en-US" sz="1600" kern="0" dirty="0">
                  <a:solidFill>
                    <a:srgbClr val="FFFFFF"/>
                  </a:solidFill>
                  <a:latin typeface="Fira Sans Extra Condensed SemiBold"/>
                  <a:ea typeface="Fira Sans Extra Condensed SemiBold"/>
                  <a:cs typeface="Fira Sans Extra Condensed SemiBold"/>
                  <a:sym typeface="Fira Sans Extra Condensed SemiBold"/>
                </a:rPr>
                <a:t>Kristin Karlson </a:t>
              </a:r>
              <a:endParaRPr sz="16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28" name="Google Shape;1907;p43">
            <a:extLst>
              <a:ext uri="{FF2B5EF4-FFF2-40B4-BE49-F238E27FC236}">
                <a16:creationId xmlns:a16="http://schemas.microsoft.com/office/drawing/2014/main" id="{0CED630B-2B45-D556-B012-3B605FD22293}"/>
              </a:ext>
            </a:extLst>
          </p:cNvPr>
          <p:cNvGrpSpPr/>
          <p:nvPr/>
        </p:nvGrpSpPr>
        <p:grpSpPr>
          <a:xfrm>
            <a:off x="723416" y="1611408"/>
            <a:ext cx="490284" cy="490455"/>
            <a:chOff x="3802620" y="1176257"/>
            <a:chExt cx="1538872" cy="1539406"/>
          </a:xfrm>
        </p:grpSpPr>
        <p:sp>
          <p:nvSpPr>
            <p:cNvPr id="29" name="Google Shape;1908;p43">
              <a:extLst>
                <a:ext uri="{FF2B5EF4-FFF2-40B4-BE49-F238E27FC236}">
                  <a16:creationId xmlns:a16="http://schemas.microsoft.com/office/drawing/2014/main" id="{A13DFE90-AF81-0FFF-8B13-9D044B344339}"/>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 name="Google Shape;1909;p43">
              <a:extLst>
                <a:ext uri="{FF2B5EF4-FFF2-40B4-BE49-F238E27FC236}">
                  <a16:creationId xmlns:a16="http://schemas.microsoft.com/office/drawing/2014/main" id="{DAED8CD8-E4BC-4A8F-704C-95062E40D9B7}"/>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31" name="Google Shape;1910;p43">
            <a:extLst>
              <a:ext uri="{FF2B5EF4-FFF2-40B4-BE49-F238E27FC236}">
                <a16:creationId xmlns:a16="http://schemas.microsoft.com/office/drawing/2014/main" id="{DBE0AE1E-BE86-ECA7-38B8-9A3586E2DFE8}"/>
              </a:ext>
            </a:extLst>
          </p:cNvPr>
          <p:cNvGrpSpPr/>
          <p:nvPr/>
        </p:nvGrpSpPr>
        <p:grpSpPr>
          <a:xfrm flipH="1">
            <a:off x="865248" y="2697592"/>
            <a:ext cx="5609948" cy="537046"/>
            <a:chOff x="2668508" y="1587929"/>
            <a:chExt cx="5609948" cy="537046"/>
          </a:xfrm>
        </p:grpSpPr>
        <p:sp>
          <p:nvSpPr>
            <p:cNvPr id="32" name="Google Shape;1911;p43">
              <a:extLst>
                <a:ext uri="{FF2B5EF4-FFF2-40B4-BE49-F238E27FC236}">
                  <a16:creationId xmlns:a16="http://schemas.microsoft.com/office/drawing/2014/main" id="{EEF4171D-6A63-73DF-556E-B629F10AA83C}"/>
                </a:ext>
              </a:extLst>
            </p:cNvPr>
            <p:cNvSpPr/>
            <p:nvPr/>
          </p:nvSpPr>
          <p:spPr>
            <a:xfrm>
              <a:off x="2668508" y="1587975"/>
              <a:ext cx="4514100" cy="5370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3" name="Google Shape;1912;p43">
              <a:extLst>
                <a:ext uri="{FF2B5EF4-FFF2-40B4-BE49-F238E27FC236}">
                  <a16:creationId xmlns:a16="http://schemas.microsoft.com/office/drawing/2014/main" id="{73F34DEE-07A4-A0CD-79F0-F32CD85CE8C3}"/>
                </a:ext>
              </a:extLst>
            </p:cNvPr>
            <p:cNvSpPr/>
            <p:nvPr/>
          </p:nvSpPr>
          <p:spPr>
            <a:xfrm>
              <a:off x="6917390" y="1587929"/>
              <a:ext cx="1361066" cy="536998"/>
            </a:xfrm>
            <a:custGeom>
              <a:avLst/>
              <a:gdLst/>
              <a:ahLst/>
              <a:cxnLst/>
              <a:rect l="l" t="t" r="r" b="b"/>
              <a:pathLst>
                <a:path w="72119" h="28454" extrusionOk="0">
                  <a:moveTo>
                    <a:pt x="61778" y="0"/>
                  </a:moveTo>
                  <a:lnTo>
                    <a:pt x="1" y="0"/>
                  </a:lnTo>
                  <a:lnTo>
                    <a:pt x="1" y="14711"/>
                  </a:lnTo>
                  <a:lnTo>
                    <a:pt x="1" y="28454"/>
                  </a:lnTo>
                  <a:lnTo>
                    <a:pt x="61845" y="28454"/>
                  </a:lnTo>
                  <a:cubicBezTo>
                    <a:pt x="62412" y="28454"/>
                    <a:pt x="62946" y="28154"/>
                    <a:pt x="63312" y="27687"/>
                  </a:cubicBezTo>
                  <a:lnTo>
                    <a:pt x="71685" y="15678"/>
                  </a:lnTo>
                  <a:cubicBezTo>
                    <a:pt x="72119" y="15078"/>
                    <a:pt x="72119" y="14310"/>
                    <a:pt x="71718" y="13677"/>
                  </a:cubicBezTo>
                  <a:lnTo>
                    <a:pt x="63312" y="801"/>
                  </a:lnTo>
                  <a:cubicBezTo>
                    <a:pt x="62946" y="300"/>
                    <a:pt x="62412" y="0"/>
                    <a:pt x="61778" y="0"/>
                  </a:cubicBezTo>
                  <a:close/>
                </a:path>
              </a:pathLst>
            </a:cu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sp>
        <p:nvSpPr>
          <p:cNvPr id="34" name="Google Shape;1913;p43">
            <a:extLst>
              <a:ext uri="{FF2B5EF4-FFF2-40B4-BE49-F238E27FC236}">
                <a16:creationId xmlns:a16="http://schemas.microsoft.com/office/drawing/2014/main" id="{79ACD700-B0B7-97B2-EA72-E81110BB7035}"/>
              </a:ext>
            </a:extLst>
          </p:cNvPr>
          <p:cNvSpPr/>
          <p:nvPr/>
        </p:nvSpPr>
        <p:spPr>
          <a:xfrm flipH="1">
            <a:off x="658103" y="2735977"/>
            <a:ext cx="521900" cy="460225"/>
          </a:xfrm>
          <a:custGeom>
            <a:avLst/>
            <a:gdLst/>
            <a:ahLst/>
            <a:cxnLst/>
            <a:rect l="l" t="t" r="r" b="b"/>
            <a:pathLst>
              <a:path w="27654" h="24386" extrusionOk="0">
                <a:moveTo>
                  <a:pt x="27086" y="11209"/>
                </a:moveTo>
                <a:lnTo>
                  <a:pt x="20481" y="1102"/>
                </a:lnTo>
                <a:cubicBezTo>
                  <a:pt x="20048" y="401"/>
                  <a:pt x="19281" y="1"/>
                  <a:pt x="18447" y="1"/>
                </a:cubicBezTo>
                <a:lnTo>
                  <a:pt x="9173" y="1"/>
                </a:lnTo>
                <a:cubicBezTo>
                  <a:pt x="8373" y="1"/>
                  <a:pt x="7606" y="401"/>
                  <a:pt x="7172" y="1035"/>
                </a:cubicBezTo>
                <a:lnTo>
                  <a:pt x="601" y="10442"/>
                </a:lnTo>
                <a:cubicBezTo>
                  <a:pt x="0" y="11276"/>
                  <a:pt x="0" y="12343"/>
                  <a:pt x="534" y="13177"/>
                </a:cubicBezTo>
                <a:lnTo>
                  <a:pt x="7139" y="23284"/>
                </a:lnTo>
                <a:cubicBezTo>
                  <a:pt x="7606" y="23951"/>
                  <a:pt x="8373" y="24385"/>
                  <a:pt x="9173" y="24385"/>
                </a:cubicBezTo>
                <a:lnTo>
                  <a:pt x="18480" y="24385"/>
                </a:lnTo>
                <a:cubicBezTo>
                  <a:pt x="19281" y="24385"/>
                  <a:pt x="20014" y="23985"/>
                  <a:pt x="20481" y="23318"/>
                </a:cubicBezTo>
                <a:lnTo>
                  <a:pt x="27053" y="13944"/>
                </a:lnTo>
                <a:cubicBezTo>
                  <a:pt x="27620" y="13110"/>
                  <a:pt x="27653" y="12043"/>
                  <a:pt x="27086" y="11209"/>
                </a:cubicBezTo>
                <a:close/>
              </a:path>
            </a:pathLst>
          </a:custGeom>
          <a:solidFill>
            <a:srgbClr val="6AA84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5" name="Google Shape;1914;p43">
            <a:extLst>
              <a:ext uri="{FF2B5EF4-FFF2-40B4-BE49-F238E27FC236}">
                <a16:creationId xmlns:a16="http://schemas.microsoft.com/office/drawing/2014/main" id="{10661B49-16CA-83EB-3965-6C8C2DF9142E}"/>
              </a:ext>
            </a:extLst>
          </p:cNvPr>
          <p:cNvSpPr/>
          <p:nvPr/>
        </p:nvSpPr>
        <p:spPr>
          <a:xfrm flipH="1">
            <a:off x="702172" y="2768719"/>
            <a:ext cx="441956" cy="394737"/>
          </a:xfrm>
          <a:custGeom>
            <a:avLst/>
            <a:gdLst/>
            <a:ahLst/>
            <a:cxnLst/>
            <a:rect l="l" t="t" r="r" b="b"/>
            <a:pathLst>
              <a:path w="23418" h="20916" extrusionOk="0">
                <a:moveTo>
                  <a:pt x="6138" y="19948"/>
                </a:moveTo>
                <a:lnTo>
                  <a:pt x="468" y="11242"/>
                </a:lnTo>
                <a:cubicBezTo>
                  <a:pt x="1" y="10541"/>
                  <a:pt x="1" y="9607"/>
                  <a:pt x="501" y="8907"/>
                </a:cubicBezTo>
                <a:lnTo>
                  <a:pt x="6105" y="901"/>
                </a:lnTo>
                <a:cubicBezTo>
                  <a:pt x="6505" y="334"/>
                  <a:pt x="7139" y="1"/>
                  <a:pt x="7839" y="1"/>
                </a:cubicBezTo>
                <a:lnTo>
                  <a:pt x="15512" y="1"/>
                </a:lnTo>
                <a:cubicBezTo>
                  <a:pt x="16212" y="1"/>
                  <a:pt x="16879" y="367"/>
                  <a:pt x="17246" y="968"/>
                </a:cubicBezTo>
                <a:lnTo>
                  <a:pt x="22950" y="9641"/>
                </a:lnTo>
                <a:cubicBezTo>
                  <a:pt x="23417" y="10375"/>
                  <a:pt x="23417" y="11309"/>
                  <a:pt x="22917" y="12009"/>
                </a:cubicBezTo>
                <a:lnTo>
                  <a:pt x="17313" y="20015"/>
                </a:lnTo>
                <a:cubicBezTo>
                  <a:pt x="16913" y="20582"/>
                  <a:pt x="16279" y="20915"/>
                  <a:pt x="15578" y="20915"/>
                </a:cubicBezTo>
                <a:lnTo>
                  <a:pt x="7906" y="20915"/>
                </a:lnTo>
                <a:cubicBezTo>
                  <a:pt x="7206" y="20882"/>
                  <a:pt x="6539" y="20549"/>
                  <a:pt x="6138" y="19948"/>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6" name="Google Shape;1915;p43">
            <a:extLst>
              <a:ext uri="{FF2B5EF4-FFF2-40B4-BE49-F238E27FC236}">
                <a16:creationId xmlns:a16="http://schemas.microsoft.com/office/drawing/2014/main" id="{DBE3D358-55CB-97E5-E7D0-9C054FE10540}"/>
              </a:ext>
            </a:extLst>
          </p:cNvPr>
          <p:cNvSpPr/>
          <p:nvPr/>
        </p:nvSpPr>
        <p:spPr>
          <a:xfrm flipH="1">
            <a:off x="2264503" y="2697588"/>
            <a:ext cx="3128400" cy="529200"/>
          </a:xfrm>
          <a:prstGeom prst="rect">
            <a:avLst/>
          </a:prstGeom>
          <a:solidFill>
            <a:srgbClr val="EEEEEE"/>
          </a:solidFill>
          <a:ln>
            <a:noFill/>
          </a:ln>
        </p:spPr>
        <p:txBody>
          <a:bodyPr spcFirstLastPara="1" wrap="square" lIns="137150" tIns="91425" rIns="137150" bIns="91425" anchor="ctr" anchorCtr="0">
            <a:noAutofit/>
          </a:bodyPr>
          <a:lstStyle/>
          <a:p>
            <a:pPr algn="r" defTabSz="914400">
              <a:buClr>
                <a:srgbClr val="000000"/>
              </a:buClr>
              <a:buFont typeface="Arial"/>
              <a:buNone/>
            </a:pPr>
            <a:r>
              <a:rPr lang="en" sz="1200" kern="0">
                <a:solidFill>
                  <a:srgbClr val="000000"/>
                </a:solidFill>
                <a:latin typeface="Roboto"/>
                <a:ea typeface="Roboto"/>
                <a:cs typeface="Roboto"/>
                <a:sym typeface="Roboto"/>
              </a:rPr>
              <a:t>Jupiter is a gas giant and also the biggest planet in the Solar System</a:t>
            </a:r>
            <a:endParaRPr sz="1200" kern="0">
              <a:solidFill>
                <a:srgbClr val="000000"/>
              </a:solidFill>
              <a:latin typeface="Roboto"/>
              <a:ea typeface="Roboto"/>
              <a:cs typeface="Roboto"/>
              <a:sym typeface="Roboto"/>
            </a:endParaRPr>
          </a:p>
        </p:txBody>
      </p:sp>
      <p:grpSp>
        <p:nvGrpSpPr>
          <p:cNvPr id="37" name="Google Shape;1916;p43">
            <a:extLst>
              <a:ext uri="{FF2B5EF4-FFF2-40B4-BE49-F238E27FC236}">
                <a16:creationId xmlns:a16="http://schemas.microsoft.com/office/drawing/2014/main" id="{930DAAA9-281B-D276-8815-79F391050BD8}"/>
              </a:ext>
            </a:extLst>
          </p:cNvPr>
          <p:cNvGrpSpPr/>
          <p:nvPr/>
        </p:nvGrpSpPr>
        <p:grpSpPr>
          <a:xfrm flipH="1">
            <a:off x="778456" y="2859984"/>
            <a:ext cx="281493" cy="211961"/>
            <a:chOff x="4679929" y="5087569"/>
            <a:chExt cx="274306" cy="206549"/>
          </a:xfrm>
        </p:grpSpPr>
        <p:sp>
          <p:nvSpPr>
            <p:cNvPr id="38" name="Google Shape;1917;p43">
              <a:extLst>
                <a:ext uri="{FF2B5EF4-FFF2-40B4-BE49-F238E27FC236}">
                  <a16:creationId xmlns:a16="http://schemas.microsoft.com/office/drawing/2014/main" id="{5BF7E828-489A-06D0-4EAD-2DE899AF7F94}"/>
                </a:ext>
              </a:extLst>
            </p:cNvPr>
            <p:cNvSpPr/>
            <p:nvPr/>
          </p:nvSpPr>
          <p:spPr>
            <a:xfrm>
              <a:off x="4679929" y="5087569"/>
              <a:ext cx="274306" cy="206549"/>
            </a:xfrm>
            <a:custGeom>
              <a:avLst/>
              <a:gdLst/>
              <a:ahLst/>
              <a:cxnLst/>
              <a:rect l="l" t="t" r="r" b="b"/>
              <a:pathLst>
                <a:path w="14311" h="10776" extrusionOk="0">
                  <a:moveTo>
                    <a:pt x="11709" y="735"/>
                  </a:moveTo>
                  <a:cubicBezTo>
                    <a:pt x="12776" y="735"/>
                    <a:pt x="13610" y="1569"/>
                    <a:pt x="13610" y="2636"/>
                  </a:cubicBezTo>
                  <a:lnTo>
                    <a:pt x="13610" y="6039"/>
                  </a:lnTo>
                  <a:cubicBezTo>
                    <a:pt x="13610" y="7073"/>
                    <a:pt x="12776" y="7940"/>
                    <a:pt x="11709" y="7940"/>
                  </a:cubicBezTo>
                  <a:lnTo>
                    <a:pt x="11175" y="7940"/>
                  </a:lnTo>
                  <a:cubicBezTo>
                    <a:pt x="11108" y="7940"/>
                    <a:pt x="11042" y="7940"/>
                    <a:pt x="11008" y="8007"/>
                  </a:cubicBezTo>
                  <a:lnTo>
                    <a:pt x="8173" y="9775"/>
                  </a:lnTo>
                  <a:lnTo>
                    <a:pt x="8206" y="8307"/>
                  </a:lnTo>
                  <a:cubicBezTo>
                    <a:pt x="8240" y="8207"/>
                    <a:pt x="8206" y="8107"/>
                    <a:pt x="8140" y="8040"/>
                  </a:cubicBezTo>
                  <a:cubicBezTo>
                    <a:pt x="8073" y="7973"/>
                    <a:pt x="7973" y="7940"/>
                    <a:pt x="7873" y="7940"/>
                  </a:cubicBezTo>
                  <a:lnTo>
                    <a:pt x="2602" y="7940"/>
                  </a:lnTo>
                  <a:cubicBezTo>
                    <a:pt x="1535" y="7940"/>
                    <a:pt x="701" y="7073"/>
                    <a:pt x="701" y="6039"/>
                  </a:cubicBezTo>
                  <a:lnTo>
                    <a:pt x="701" y="2636"/>
                  </a:lnTo>
                  <a:cubicBezTo>
                    <a:pt x="701" y="1569"/>
                    <a:pt x="1535" y="735"/>
                    <a:pt x="2602" y="735"/>
                  </a:cubicBezTo>
                  <a:close/>
                  <a:moveTo>
                    <a:pt x="2602" y="1"/>
                  </a:moveTo>
                  <a:cubicBezTo>
                    <a:pt x="1168" y="1"/>
                    <a:pt x="1" y="1202"/>
                    <a:pt x="1" y="2636"/>
                  </a:cubicBezTo>
                  <a:lnTo>
                    <a:pt x="1" y="6039"/>
                  </a:lnTo>
                  <a:cubicBezTo>
                    <a:pt x="1" y="7473"/>
                    <a:pt x="1168" y="8640"/>
                    <a:pt x="2602" y="8640"/>
                  </a:cubicBezTo>
                  <a:lnTo>
                    <a:pt x="7506" y="8640"/>
                  </a:lnTo>
                  <a:lnTo>
                    <a:pt x="7439" y="10408"/>
                  </a:lnTo>
                  <a:cubicBezTo>
                    <a:pt x="7439" y="10542"/>
                    <a:pt x="7506" y="10675"/>
                    <a:pt x="7639" y="10742"/>
                  </a:cubicBezTo>
                  <a:cubicBezTo>
                    <a:pt x="7673" y="10775"/>
                    <a:pt x="7739" y="10775"/>
                    <a:pt x="7806" y="10775"/>
                  </a:cubicBezTo>
                  <a:cubicBezTo>
                    <a:pt x="7873" y="10775"/>
                    <a:pt x="7940" y="10775"/>
                    <a:pt x="7973" y="10742"/>
                  </a:cubicBezTo>
                  <a:lnTo>
                    <a:pt x="11275" y="8640"/>
                  </a:lnTo>
                  <a:lnTo>
                    <a:pt x="11709" y="8640"/>
                  </a:lnTo>
                  <a:cubicBezTo>
                    <a:pt x="13143" y="8640"/>
                    <a:pt x="14311" y="7473"/>
                    <a:pt x="14311" y="6039"/>
                  </a:cubicBezTo>
                  <a:lnTo>
                    <a:pt x="14311" y="2636"/>
                  </a:lnTo>
                  <a:cubicBezTo>
                    <a:pt x="14311" y="1168"/>
                    <a:pt x="13143" y="1"/>
                    <a:pt x="11709" y="1"/>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9" name="Google Shape;1918;p43">
              <a:extLst>
                <a:ext uri="{FF2B5EF4-FFF2-40B4-BE49-F238E27FC236}">
                  <a16:creationId xmlns:a16="http://schemas.microsoft.com/office/drawing/2014/main" id="{0878736C-8993-736B-E166-459A783A1135}"/>
                </a:ext>
              </a:extLst>
            </p:cNvPr>
            <p:cNvSpPr/>
            <p:nvPr/>
          </p:nvSpPr>
          <p:spPr>
            <a:xfrm>
              <a:off x="4735553" y="5157913"/>
              <a:ext cx="23672" cy="23672"/>
            </a:xfrm>
            <a:custGeom>
              <a:avLst/>
              <a:gdLst/>
              <a:ahLst/>
              <a:cxnLst/>
              <a:rect l="l" t="t" r="r" b="b"/>
              <a:pathLst>
                <a:path w="1235" h="1235" extrusionOk="0">
                  <a:moveTo>
                    <a:pt x="601" y="0"/>
                  </a:moveTo>
                  <a:cubicBezTo>
                    <a:pt x="267" y="0"/>
                    <a:pt x="1" y="267"/>
                    <a:pt x="1" y="601"/>
                  </a:cubicBezTo>
                  <a:cubicBezTo>
                    <a:pt x="1" y="968"/>
                    <a:pt x="267" y="1234"/>
                    <a:pt x="601" y="1234"/>
                  </a:cubicBezTo>
                  <a:cubicBezTo>
                    <a:pt x="935" y="1234"/>
                    <a:pt x="1235" y="968"/>
                    <a:pt x="1235" y="601"/>
                  </a:cubicBezTo>
                  <a:cubicBezTo>
                    <a:pt x="1235" y="267"/>
                    <a:pt x="968" y="0"/>
                    <a:pt x="601"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0" name="Google Shape;1919;p43">
              <a:extLst>
                <a:ext uri="{FF2B5EF4-FFF2-40B4-BE49-F238E27FC236}">
                  <a16:creationId xmlns:a16="http://schemas.microsoft.com/office/drawing/2014/main" id="{C321655F-35BD-F0DA-695B-89F8E4F1E4BA}"/>
                </a:ext>
              </a:extLst>
            </p:cNvPr>
            <p:cNvSpPr/>
            <p:nvPr/>
          </p:nvSpPr>
          <p:spPr>
            <a:xfrm>
              <a:off x="4781592" y="5157913"/>
              <a:ext cx="24304" cy="23672"/>
            </a:xfrm>
            <a:custGeom>
              <a:avLst/>
              <a:gdLst/>
              <a:ahLst/>
              <a:cxnLst/>
              <a:rect l="l" t="t" r="r" b="b"/>
              <a:pathLst>
                <a:path w="1268" h="1235" extrusionOk="0">
                  <a:moveTo>
                    <a:pt x="634" y="0"/>
                  </a:moveTo>
                  <a:cubicBezTo>
                    <a:pt x="301" y="0"/>
                    <a:pt x="0" y="267"/>
                    <a:pt x="0" y="601"/>
                  </a:cubicBezTo>
                  <a:cubicBezTo>
                    <a:pt x="0" y="968"/>
                    <a:pt x="301" y="1234"/>
                    <a:pt x="634" y="1234"/>
                  </a:cubicBezTo>
                  <a:cubicBezTo>
                    <a:pt x="968" y="1234"/>
                    <a:pt x="1268" y="968"/>
                    <a:pt x="1268" y="601"/>
                  </a:cubicBezTo>
                  <a:cubicBezTo>
                    <a:pt x="1268"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1" name="Google Shape;1920;p43">
              <a:extLst>
                <a:ext uri="{FF2B5EF4-FFF2-40B4-BE49-F238E27FC236}">
                  <a16:creationId xmlns:a16="http://schemas.microsoft.com/office/drawing/2014/main" id="{986109E5-1285-D148-BA68-FBC60993448A}"/>
                </a:ext>
              </a:extLst>
            </p:cNvPr>
            <p:cNvSpPr/>
            <p:nvPr/>
          </p:nvSpPr>
          <p:spPr>
            <a:xfrm>
              <a:off x="4828265" y="5157913"/>
              <a:ext cx="23672" cy="23672"/>
            </a:xfrm>
            <a:custGeom>
              <a:avLst/>
              <a:gdLst/>
              <a:ahLst/>
              <a:cxnLst/>
              <a:rect l="l" t="t" r="r" b="b"/>
              <a:pathLst>
                <a:path w="1235" h="1235" extrusionOk="0">
                  <a:moveTo>
                    <a:pt x="634" y="0"/>
                  </a:moveTo>
                  <a:cubicBezTo>
                    <a:pt x="301" y="0"/>
                    <a:pt x="0" y="267"/>
                    <a:pt x="0" y="601"/>
                  </a:cubicBezTo>
                  <a:cubicBezTo>
                    <a:pt x="0" y="968"/>
                    <a:pt x="301" y="1234"/>
                    <a:pt x="634" y="1234"/>
                  </a:cubicBezTo>
                  <a:cubicBezTo>
                    <a:pt x="968" y="1234"/>
                    <a:pt x="1235" y="968"/>
                    <a:pt x="1235" y="601"/>
                  </a:cubicBezTo>
                  <a:cubicBezTo>
                    <a:pt x="1235"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2" name="Google Shape;1921;p43">
              <a:extLst>
                <a:ext uri="{FF2B5EF4-FFF2-40B4-BE49-F238E27FC236}">
                  <a16:creationId xmlns:a16="http://schemas.microsoft.com/office/drawing/2014/main" id="{299C2250-4403-4481-328C-CE255017C488}"/>
                </a:ext>
              </a:extLst>
            </p:cNvPr>
            <p:cNvSpPr/>
            <p:nvPr/>
          </p:nvSpPr>
          <p:spPr>
            <a:xfrm>
              <a:off x="4874937" y="5157913"/>
              <a:ext cx="23672" cy="23672"/>
            </a:xfrm>
            <a:custGeom>
              <a:avLst/>
              <a:gdLst/>
              <a:ahLst/>
              <a:cxnLst/>
              <a:rect l="l" t="t" r="r" b="b"/>
              <a:pathLst>
                <a:path w="1235" h="1235" extrusionOk="0">
                  <a:moveTo>
                    <a:pt x="634" y="0"/>
                  </a:moveTo>
                  <a:cubicBezTo>
                    <a:pt x="267" y="0"/>
                    <a:pt x="0" y="267"/>
                    <a:pt x="0" y="601"/>
                  </a:cubicBezTo>
                  <a:cubicBezTo>
                    <a:pt x="0" y="968"/>
                    <a:pt x="267" y="1234"/>
                    <a:pt x="634" y="1234"/>
                  </a:cubicBezTo>
                  <a:cubicBezTo>
                    <a:pt x="968" y="1234"/>
                    <a:pt x="1235" y="968"/>
                    <a:pt x="1235" y="601"/>
                  </a:cubicBezTo>
                  <a:cubicBezTo>
                    <a:pt x="1235"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sp>
        <p:nvSpPr>
          <p:cNvPr id="43" name="Google Shape;1922;p43">
            <a:extLst>
              <a:ext uri="{FF2B5EF4-FFF2-40B4-BE49-F238E27FC236}">
                <a16:creationId xmlns:a16="http://schemas.microsoft.com/office/drawing/2014/main" id="{73053791-53D3-A00F-EBD0-F0F665C08BEA}"/>
              </a:ext>
            </a:extLst>
          </p:cNvPr>
          <p:cNvSpPr/>
          <p:nvPr/>
        </p:nvSpPr>
        <p:spPr>
          <a:xfrm flipH="1">
            <a:off x="1265841" y="2697588"/>
            <a:ext cx="884700" cy="529200"/>
          </a:xfrm>
          <a:prstGeom prst="rect">
            <a:avLst/>
          </a:prstGeom>
          <a:solidFill>
            <a:srgbClr val="EEEEEE"/>
          </a:solidFill>
          <a:ln>
            <a:noFill/>
          </a:ln>
        </p:spPr>
        <p:txBody>
          <a:bodyPr spcFirstLastPara="1" wrap="square" lIns="137150" tIns="91425" rIns="137150" bIns="91425" anchor="ctr" anchorCtr="0">
            <a:noAutofit/>
          </a:bodyPr>
          <a:lstStyle/>
          <a:p>
            <a:pPr algn="ctr" defTabSz="914400">
              <a:buClr>
                <a:srgbClr val="000000"/>
              </a:buClr>
              <a:buFont typeface="Arial"/>
              <a:buNone/>
            </a:pPr>
            <a:r>
              <a:rPr lang="en" sz="1400" b="1" kern="0">
                <a:solidFill>
                  <a:srgbClr val="000000"/>
                </a:solidFill>
                <a:latin typeface="Roboto"/>
                <a:ea typeface="Roboto"/>
                <a:cs typeface="Roboto"/>
                <a:sym typeface="Roboto"/>
              </a:rPr>
              <a:t>Jupiter </a:t>
            </a:r>
            <a:endParaRPr sz="1400" b="1" kern="0">
              <a:solidFill>
                <a:srgbClr val="000000"/>
              </a:solidFill>
              <a:latin typeface="Roboto"/>
              <a:ea typeface="Roboto"/>
              <a:cs typeface="Roboto"/>
              <a:sym typeface="Roboto"/>
            </a:endParaRPr>
          </a:p>
        </p:txBody>
      </p:sp>
      <p:sp>
        <p:nvSpPr>
          <p:cNvPr id="44" name="Google Shape;1923;p43">
            <a:extLst>
              <a:ext uri="{FF2B5EF4-FFF2-40B4-BE49-F238E27FC236}">
                <a16:creationId xmlns:a16="http://schemas.microsoft.com/office/drawing/2014/main" id="{4092C821-30B4-44DD-6DF4-22E9DCF503F8}"/>
              </a:ext>
            </a:extLst>
          </p:cNvPr>
          <p:cNvSpPr/>
          <p:nvPr/>
        </p:nvSpPr>
        <p:spPr>
          <a:xfrm flipH="1">
            <a:off x="657983" y="2662963"/>
            <a:ext cx="6076608" cy="603600"/>
          </a:xfrm>
          <a:prstGeom prst="roundRect">
            <a:avLst>
              <a:gd name="adj" fmla="val 50000"/>
            </a:avLst>
          </a:pr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45" name="Google Shape;1924;p43">
            <a:extLst>
              <a:ext uri="{FF2B5EF4-FFF2-40B4-BE49-F238E27FC236}">
                <a16:creationId xmlns:a16="http://schemas.microsoft.com/office/drawing/2014/main" id="{6FD0C312-3A5B-CA02-5FB0-EB3D25468C2B}"/>
              </a:ext>
            </a:extLst>
          </p:cNvPr>
          <p:cNvGrpSpPr/>
          <p:nvPr/>
        </p:nvGrpSpPr>
        <p:grpSpPr>
          <a:xfrm>
            <a:off x="1371905" y="2681563"/>
            <a:ext cx="4010136" cy="566400"/>
            <a:chOff x="1051093" y="1386825"/>
            <a:chExt cx="3239729" cy="566400"/>
          </a:xfrm>
        </p:grpSpPr>
        <p:sp>
          <p:nvSpPr>
            <p:cNvPr id="46" name="Google Shape;1925;p43">
              <a:extLst>
                <a:ext uri="{FF2B5EF4-FFF2-40B4-BE49-F238E27FC236}">
                  <a16:creationId xmlns:a16="http://schemas.microsoft.com/office/drawing/2014/main" id="{DAF63199-C4D7-429F-90EB-5604B3FBD215}"/>
                </a:ext>
              </a:extLst>
            </p:cNvPr>
            <p:cNvSpPr txBox="1"/>
            <p:nvPr/>
          </p:nvSpPr>
          <p:spPr>
            <a:xfrm flipH="1">
              <a:off x="2121822" y="1386825"/>
              <a:ext cx="21690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200" kern="0" dirty="0">
                  <a:solidFill>
                    <a:srgbClr val="FFFFFF"/>
                  </a:solidFill>
                  <a:latin typeface="Roboto"/>
                  <a:ea typeface="Roboto"/>
                  <a:cs typeface="Roboto"/>
                  <a:sym typeface="Roboto"/>
                </a:rPr>
                <a:t>EMA update on submission of individual patient data from clinical trials</a:t>
              </a:r>
              <a:endParaRPr sz="1200" kern="0" dirty="0">
                <a:solidFill>
                  <a:srgbClr val="FFFFFF"/>
                </a:solidFill>
                <a:latin typeface="Roboto"/>
                <a:ea typeface="Roboto"/>
                <a:cs typeface="Roboto"/>
                <a:sym typeface="Roboto"/>
              </a:endParaRPr>
            </a:p>
          </p:txBody>
        </p:sp>
        <p:sp>
          <p:nvSpPr>
            <p:cNvPr id="47" name="Google Shape;1926;p43">
              <a:extLst>
                <a:ext uri="{FF2B5EF4-FFF2-40B4-BE49-F238E27FC236}">
                  <a16:creationId xmlns:a16="http://schemas.microsoft.com/office/drawing/2014/main" id="{9F70482C-B398-395C-CE7E-1C3F44ED43AD}"/>
                </a:ext>
              </a:extLst>
            </p:cNvPr>
            <p:cNvSpPr txBox="1"/>
            <p:nvPr/>
          </p:nvSpPr>
          <p:spPr>
            <a:xfrm flipH="1">
              <a:off x="1051093" y="1386825"/>
              <a:ext cx="1070700" cy="566400"/>
            </a:xfrm>
            <a:prstGeom prst="rect">
              <a:avLst/>
            </a:prstGeom>
            <a:noFill/>
            <a:ln>
              <a:noFill/>
            </a:ln>
          </p:spPr>
          <p:txBody>
            <a:bodyPr spcFirstLastPara="1" wrap="square" lIns="0" tIns="0" rIns="0" bIns="0" anchor="ctr" anchorCtr="0">
              <a:noAutofit/>
            </a:bodyPr>
            <a:lstStyle/>
            <a:p>
              <a:pPr defTabSz="914400">
                <a:buClr>
                  <a:srgbClr val="000000"/>
                </a:buClr>
                <a:buFont typeface="Arial"/>
                <a:buNone/>
              </a:pPr>
              <a:r>
                <a:rPr lang="en-US" sz="1600" kern="0" dirty="0" err="1">
                  <a:solidFill>
                    <a:srgbClr val="FFFFFF"/>
                  </a:solidFill>
                  <a:latin typeface="Fira Sans Extra Condensed SemiBold"/>
                  <a:ea typeface="Fira Sans Extra Condensed SemiBold"/>
                  <a:cs typeface="Fira Sans Extra Condensed SemiBold"/>
                  <a:sym typeface="Fira Sans Extra Condensed SemiBold"/>
                </a:rPr>
                <a:t>Eftychia</a:t>
              </a:r>
              <a:r>
                <a:rPr lang="en-US" sz="1600" kern="0" dirty="0">
                  <a:solidFill>
                    <a:srgbClr val="FFFFFF"/>
                  </a:solidFill>
                  <a:latin typeface="Fira Sans Extra Condensed SemiBold"/>
                  <a:ea typeface="Fira Sans Extra Condensed SemiBold"/>
                  <a:cs typeface="Fira Sans Extra Condensed SemiBold"/>
                  <a:sym typeface="Fira Sans Extra Condensed SemiBold"/>
                </a:rPr>
                <a:t>-Eirini </a:t>
              </a:r>
              <a:r>
                <a:rPr lang="en-US" sz="1600" kern="0" dirty="0" err="1">
                  <a:solidFill>
                    <a:srgbClr val="FFFFFF"/>
                  </a:solidFill>
                  <a:latin typeface="Fira Sans Extra Condensed SemiBold"/>
                  <a:ea typeface="Fira Sans Extra Condensed SemiBold"/>
                  <a:cs typeface="Fira Sans Extra Condensed SemiBold"/>
                  <a:sym typeface="Fira Sans Extra Condensed SemiBold"/>
                </a:rPr>
                <a:t>Psarelli</a:t>
              </a:r>
              <a:endParaRPr sz="16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48" name="Google Shape;1927;p43">
            <a:extLst>
              <a:ext uri="{FF2B5EF4-FFF2-40B4-BE49-F238E27FC236}">
                <a16:creationId xmlns:a16="http://schemas.microsoft.com/office/drawing/2014/main" id="{B419C232-50B8-06E0-A2BA-2B564436D01F}"/>
              </a:ext>
            </a:extLst>
          </p:cNvPr>
          <p:cNvGrpSpPr/>
          <p:nvPr/>
        </p:nvGrpSpPr>
        <p:grpSpPr>
          <a:xfrm>
            <a:off x="723416" y="2721070"/>
            <a:ext cx="490284" cy="490455"/>
            <a:chOff x="3802620" y="1176257"/>
            <a:chExt cx="1538872" cy="1539406"/>
          </a:xfrm>
        </p:grpSpPr>
        <p:sp>
          <p:nvSpPr>
            <p:cNvPr id="49" name="Google Shape;1928;p43">
              <a:extLst>
                <a:ext uri="{FF2B5EF4-FFF2-40B4-BE49-F238E27FC236}">
                  <a16:creationId xmlns:a16="http://schemas.microsoft.com/office/drawing/2014/main" id="{CBDB88EA-F48F-BB75-5BB6-02597DBF9663}"/>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0" name="Google Shape;1929;p43">
              <a:extLst>
                <a:ext uri="{FF2B5EF4-FFF2-40B4-BE49-F238E27FC236}">
                  <a16:creationId xmlns:a16="http://schemas.microsoft.com/office/drawing/2014/main" id="{5549C89F-EBE1-3CE2-107F-59EDC3F8FCAB}"/>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51" name="Google Shape;1930;p43">
            <a:extLst>
              <a:ext uri="{FF2B5EF4-FFF2-40B4-BE49-F238E27FC236}">
                <a16:creationId xmlns:a16="http://schemas.microsoft.com/office/drawing/2014/main" id="{6ABD1F74-8AF0-3260-FACD-CFEC785E12CE}"/>
              </a:ext>
            </a:extLst>
          </p:cNvPr>
          <p:cNvGrpSpPr/>
          <p:nvPr/>
        </p:nvGrpSpPr>
        <p:grpSpPr>
          <a:xfrm flipH="1">
            <a:off x="865248" y="3807254"/>
            <a:ext cx="5609948" cy="537046"/>
            <a:chOff x="2668508" y="1587929"/>
            <a:chExt cx="5609948" cy="537046"/>
          </a:xfrm>
        </p:grpSpPr>
        <p:sp>
          <p:nvSpPr>
            <p:cNvPr id="52" name="Google Shape;1931;p43">
              <a:extLst>
                <a:ext uri="{FF2B5EF4-FFF2-40B4-BE49-F238E27FC236}">
                  <a16:creationId xmlns:a16="http://schemas.microsoft.com/office/drawing/2014/main" id="{F6D26006-35D0-85E8-18AF-9DDF3060DC12}"/>
                </a:ext>
              </a:extLst>
            </p:cNvPr>
            <p:cNvSpPr/>
            <p:nvPr/>
          </p:nvSpPr>
          <p:spPr>
            <a:xfrm>
              <a:off x="2668508" y="1587975"/>
              <a:ext cx="4514100" cy="5370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3" name="Google Shape;1932;p43">
              <a:extLst>
                <a:ext uri="{FF2B5EF4-FFF2-40B4-BE49-F238E27FC236}">
                  <a16:creationId xmlns:a16="http://schemas.microsoft.com/office/drawing/2014/main" id="{B36F575F-9DF1-ABD9-D357-137E387F985D}"/>
                </a:ext>
              </a:extLst>
            </p:cNvPr>
            <p:cNvSpPr/>
            <p:nvPr/>
          </p:nvSpPr>
          <p:spPr>
            <a:xfrm>
              <a:off x="6917390" y="1587929"/>
              <a:ext cx="1361066" cy="536998"/>
            </a:xfrm>
            <a:custGeom>
              <a:avLst/>
              <a:gdLst/>
              <a:ahLst/>
              <a:cxnLst/>
              <a:rect l="l" t="t" r="r" b="b"/>
              <a:pathLst>
                <a:path w="72119" h="28454" extrusionOk="0">
                  <a:moveTo>
                    <a:pt x="61778" y="0"/>
                  </a:moveTo>
                  <a:lnTo>
                    <a:pt x="1" y="0"/>
                  </a:lnTo>
                  <a:lnTo>
                    <a:pt x="1" y="14711"/>
                  </a:lnTo>
                  <a:lnTo>
                    <a:pt x="1" y="28454"/>
                  </a:lnTo>
                  <a:lnTo>
                    <a:pt x="61845" y="28454"/>
                  </a:lnTo>
                  <a:cubicBezTo>
                    <a:pt x="62412" y="28454"/>
                    <a:pt x="62946" y="28154"/>
                    <a:pt x="63312" y="27687"/>
                  </a:cubicBezTo>
                  <a:lnTo>
                    <a:pt x="71685" y="15678"/>
                  </a:lnTo>
                  <a:cubicBezTo>
                    <a:pt x="72119" y="15078"/>
                    <a:pt x="72119" y="14310"/>
                    <a:pt x="71718" y="13677"/>
                  </a:cubicBezTo>
                  <a:lnTo>
                    <a:pt x="63312" y="801"/>
                  </a:lnTo>
                  <a:cubicBezTo>
                    <a:pt x="62946" y="300"/>
                    <a:pt x="62412" y="0"/>
                    <a:pt x="61778" y="0"/>
                  </a:cubicBezTo>
                  <a:close/>
                </a:path>
              </a:pathLst>
            </a:cu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sp>
        <p:nvSpPr>
          <p:cNvPr id="54" name="Google Shape;1933;p43">
            <a:extLst>
              <a:ext uri="{FF2B5EF4-FFF2-40B4-BE49-F238E27FC236}">
                <a16:creationId xmlns:a16="http://schemas.microsoft.com/office/drawing/2014/main" id="{05DFE5FC-7A93-A4E7-63D7-1A615CA00368}"/>
              </a:ext>
            </a:extLst>
          </p:cNvPr>
          <p:cNvSpPr/>
          <p:nvPr/>
        </p:nvSpPr>
        <p:spPr>
          <a:xfrm flipH="1">
            <a:off x="658103" y="3845639"/>
            <a:ext cx="521900" cy="460225"/>
          </a:xfrm>
          <a:custGeom>
            <a:avLst/>
            <a:gdLst/>
            <a:ahLst/>
            <a:cxnLst/>
            <a:rect l="l" t="t" r="r" b="b"/>
            <a:pathLst>
              <a:path w="27654" h="24386" extrusionOk="0">
                <a:moveTo>
                  <a:pt x="27086" y="11209"/>
                </a:moveTo>
                <a:lnTo>
                  <a:pt x="20481" y="1102"/>
                </a:lnTo>
                <a:cubicBezTo>
                  <a:pt x="20048" y="401"/>
                  <a:pt x="19281" y="1"/>
                  <a:pt x="18447" y="1"/>
                </a:cubicBezTo>
                <a:lnTo>
                  <a:pt x="9173" y="1"/>
                </a:lnTo>
                <a:cubicBezTo>
                  <a:pt x="8373" y="1"/>
                  <a:pt x="7606" y="401"/>
                  <a:pt x="7172" y="1035"/>
                </a:cubicBezTo>
                <a:lnTo>
                  <a:pt x="601" y="10442"/>
                </a:lnTo>
                <a:cubicBezTo>
                  <a:pt x="0" y="11276"/>
                  <a:pt x="0" y="12343"/>
                  <a:pt x="534" y="13177"/>
                </a:cubicBezTo>
                <a:lnTo>
                  <a:pt x="7139" y="23284"/>
                </a:lnTo>
                <a:cubicBezTo>
                  <a:pt x="7606" y="23951"/>
                  <a:pt x="8373" y="24385"/>
                  <a:pt x="9173" y="24385"/>
                </a:cubicBezTo>
                <a:lnTo>
                  <a:pt x="18480" y="24385"/>
                </a:lnTo>
                <a:cubicBezTo>
                  <a:pt x="19281" y="24385"/>
                  <a:pt x="20014" y="23985"/>
                  <a:pt x="20481" y="23318"/>
                </a:cubicBezTo>
                <a:lnTo>
                  <a:pt x="27053" y="13944"/>
                </a:lnTo>
                <a:cubicBezTo>
                  <a:pt x="27620" y="13110"/>
                  <a:pt x="27653" y="12043"/>
                  <a:pt x="27086" y="11209"/>
                </a:cubicBezTo>
                <a:close/>
              </a:path>
            </a:pathLst>
          </a:custGeom>
          <a:solidFill>
            <a:srgbClr val="6AA84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5" name="Google Shape;1934;p43">
            <a:extLst>
              <a:ext uri="{FF2B5EF4-FFF2-40B4-BE49-F238E27FC236}">
                <a16:creationId xmlns:a16="http://schemas.microsoft.com/office/drawing/2014/main" id="{50474B7A-9D36-8887-DCF1-08D23980C14A}"/>
              </a:ext>
            </a:extLst>
          </p:cNvPr>
          <p:cNvSpPr/>
          <p:nvPr/>
        </p:nvSpPr>
        <p:spPr>
          <a:xfrm flipH="1">
            <a:off x="702172" y="3878381"/>
            <a:ext cx="441956" cy="394737"/>
          </a:xfrm>
          <a:custGeom>
            <a:avLst/>
            <a:gdLst/>
            <a:ahLst/>
            <a:cxnLst/>
            <a:rect l="l" t="t" r="r" b="b"/>
            <a:pathLst>
              <a:path w="23418" h="20916" extrusionOk="0">
                <a:moveTo>
                  <a:pt x="6138" y="19948"/>
                </a:moveTo>
                <a:lnTo>
                  <a:pt x="468" y="11242"/>
                </a:lnTo>
                <a:cubicBezTo>
                  <a:pt x="1" y="10541"/>
                  <a:pt x="1" y="9607"/>
                  <a:pt x="501" y="8907"/>
                </a:cubicBezTo>
                <a:lnTo>
                  <a:pt x="6105" y="901"/>
                </a:lnTo>
                <a:cubicBezTo>
                  <a:pt x="6505" y="334"/>
                  <a:pt x="7139" y="1"/>
                  <a:pt x="7839" y="1"/>
                </a:cubicBezTo>
                <a:lnTo>
                  <a:pt x="15512" y="1"/>
                </a:lnTo>
                <a:cubicBezTo>
                  <a:pt x="16212" y="1"/>
                  <a:pt x="16879" y="367"/>
                  <a:pt x="17246" y="968"/>
                </a:cubicBezTo>
                <a:lnTo>
                  <a:pt x="22950" y="9641"/>
                </a:lnTo>
                <a:cubicBezTo>
                  <a:pt x="23417" y="10375"/>
                  <a:pt x="23417" y="11309"/>
                  <a:pt x="22917" y="12009"/>
                </a:cubicBezTo>
                <a:lnTo>
                  <a:pt x="17313" y="20015"/>
                </a:lnTo>
                <a:cubicBezTo>
                  <a:pt x="16913" y="20582"/>
                  <a:pt x="16279" y="20915"/>
                  <a:pt x="15578" y="20915"/>
                </a:cubicBezTo>
                <a:lnTo>
                  <a:pt x="7906" y="20915"/>
                </a:lnTo>
                <a:cubicBezTo>
                  <a:pt x="7206" y="20882"/>
                  <a:pt x="6539" y="20549"/>
                  <a:pt x="6138" y="19948"/>
                </a:cubicBezTo>
                <a:close/>
              </a:path>
            </a:pathLst>
          </a:custGeom>
          <a:solidFill>
            <a:srgbClr val="FFFFFF"/>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6" name="Google Shape;1935;p43">
            <a:extLst>
              <a:ext uri="{FF2B5EF4-FFF2-40B4-BE49-F238E27FC236}">
                <a16:creationId xmlns:a16="http://schemas.microsoft.com/office/drawing/2014/main" id="{D4001CF2-EE23-92BA-EC72-2BD3E8EB6E9D}"/>
              </a:ext>
            </a:extLst>
          </p:cNvPr>
          <p:cNvSpPr/>
          <p:nvPr/>
        </p:nvSpPr>
        <p:spPr>
          <a:xfrm flipH="1">
            <a:off x="2264503" y="3807250"/>
            <a:ext cx="3128400" cy="529200"/>
          </a:xfrm>
          <a:prstGeom prst="rect">
            <a:avLst/>
          </a:prstGeom>
          <a:solidFill>
            <a:srgbClr val="EEEEEE"/>
          </a:solidFill>
          <a:ln>
            <a:noFill/>
          </a:ln>
        </p:spPr>
        <p:txBody>
          <a:bodyPr spcFirstLastPara="1" wrap="square" lIns="137150" tIns="91425" rIns="137150" bIns="91425" anchor="ctr" anchorCtr="0">
            <a:noAutofit/>
          </a:bodyPr>
          <a:lstStyle/>
          <a:p>
            <a:pPr algn="r" defTabSz="914400">
              <a:buClr>
                <a:srgbClr val="000000"/>
              </a:buClr>
              <a:buFont typeface="Arial"/>
              <a:buNone/>
            </a:pPr>
            <a:r>
              <a:rPr lang="en" sz="1200" kern="0">
                <a:solidFill>
                  <a:srgbClr val="000000"/>
                </a:solidFill>
                <a:latin typeface="Roboto"/>
                <a:ea typeface="Roboto"/>
                <a:cs typeface="Roboto"/>
                <a:sym typeface="Roboto"/>
              </a:rPr>
              <a:t>Jupiter is a gas giant and also the biggest planet in the Solar System</a:t>
            </a:r>
            <a:endParaRPr sz="1200" kern="0">
              <a:solidFill>
                <a:srgbClr val="000000"/>
              </a:solidFill>
              <a:latin typeface="Roboto"/>
              <a:ea typeface="Roboto"/>
              <a:cs typeface="Roboto"/>
              <a:sym typeface="Roboto"/>
            </a:endParaRPr>
          </a:p>
        </p:txBody>
      </p:sp>
      <p:grpSp>
        <p:nvGrpSpPr>
          <p:cNvPr id="57" name="Google Shape;1936;p43">
            <a:extLst>
              <a:ext uri="{FF2B5EF4-FFF2-40B4-BE49-F238E27FC236}">
                <a16:creationId xmlns:a16="http://schemas.microsoft.com/office/drawing/2014/main" id="{B75A4211-31C2-49B5-E4E1-339096916B30}"/>
              </a:ext>
            </a:extLst>
          </p:cNvPr>
          <p:cNvGrpSpPr/>
          <p:nvPr/>
        </p:nvGrpSpPr>
        <p:grpSpPr>
          <a:xfrm flipH="1">
            <a:off x="778456" y="3969646"/>
            <a:ext cx="281493" cy="211961"/>
            <a:chOff x="4679929" y="5087569"/>
            <a:chExt cx="274306" cy="206549"/>
          </a:xfrm>
        </p:grpSpPr>
        <p:sp>
          <p:nvSpPr>
            <p:cNvPr id="58" name="Google Shape;1937;p43">
              <a:extLst>
                <a:ext uri="{FF2B5EF4-FFF2-40B4-BE49-F238E27FC236}">
                  <a16:creationId xmlns:a16="http://schemas.microsoft.com/office/drawing/2014/main" id="{AE3B3019-E0C7-0EFC-1E51-0F4A54E9062E}"/>
                </a:ext>
              </a:extLst>
            </p:cNvPr>
            <p:cNvSpPr/>
            <p:nvPr/>
          </p:nvSpPr>
          <p:spPr>
            <a:xfrm>
              <a:off x="4679929" y="5087569"/>
              <a:ext cx="274306" cy="206549"/>
            </a:xfrm>
            <a:custGeom>
              <a:avLst/>
              <a:gdLst/>
              <a:ahLst/>
              <a:cxnLst/>
              <a:rect l="l" t="t" r="r" b="b"/>
              <a:pathLst>
                <a:path w="14311" h="10776" extrusionOk="0">
                  <a:moveTo>
                    <a:pt x="11709" y="735"/>
                  </a:moveTo>
                  <a:cubicBezTo>
                    <a:pt x="12776" y="735"/>
                    <a:pt x="13610" y="1569"/>
                    <a:pt x="13610" y="2636"/>
                  </a:cubicBezTo>
                  <a:lnTo>
                    <a:pt x="13610" y="6039"/>
                  </a:lnTo>
                  <a:cubicBezTo>
                    <a:pt x="13610" y="7073"/>
                    <a:pt x="12776" y="7940"/>
                    <a:pt x="11709" y="7940"/>
                  </a:cubicBezTo>
                  <a:lnTo>
                    <a:pt x="11175" y="7940"/>
                  </a:lnTo>
                  <a:cubicBezTo>
                    <a:pt x="11108" y="7940"/>
                    <a:pt x="11042" y="7940"/>
                    <a:pt x="11008" y="8007"/>
                  </a:cubicBezTo>
                  <a:lnTo>
                    <a:pt x="8173" y="9775"/>
                  </a:lnTo>
                  <a:lnTo>
                    <a:pt x="8206" y="8307"/>
                  </a:lnTo>
                  <a:cubicBezTo>
                    <a:pt x="8240" y="8207"/>
                    <a:pt x="8206" y="8107"/>
                    <a:pt x="8140" y="8040"/>
                  </a:cubicBezTo>
                  <a:cubicBezTo>
                    <a:pt x="8073" y="7973"/>
                    <a:pt x="7973" y="7940"/>
                    <a:pt x="7873" y="7940"/>
                  </a:cubicBezTo>
                  <a:lnTo>
                    <a:pt x="2602" y="7940"/>
                  </a:lnTo>
                  <a:cubicBezTo>
                    <a:pt x="1535" y="7940"/>
                    <a:pt x="701" y="7073"/>
                    <a:pt x="701" y="6039"/>
                  </a:cubicBezTo>
                  <a:lnTo>
                    <a:pt x="701" y="2636"/>
                  </a:lnTo>
                  <a:cubicBezTo>
                    <a:pt x="701" y="1569"/>
                    <a:pt x="1535" y="735"/>
                    <a:pt x="2602" y="735"/>
                  </a:cubicBezTo>
                  <a:close/>
                  <a:moveTo>
                    <a:pt x="2602" y="1"/>
                  </a:moveTo>
                  <a:cubicBezTo>
                    <a:pt x="1168" y="1"/>
                    <a:pt x="1" y="1202"/>
                    <a:pt x="1" y="2636"/>
                  </a:cubicBezTo>
                  <a:lnTo>
                    <a:pt x="1" y="6039"/>
                  </a:lnTo>
                  <a:cubicBezTo>
                    <a:pt x="1" y="7473"/>
                    <a:pt x="1168" y="8640"/>
                    <a:pt x="2602" y="8640"/>
                  </a:cubicBezTo>
                  <a:lnTo>
                    <a:pt x="7506" y="8640"/>
                  </a:lnTo>
                  <a:lnTo>
                    <a:pt x="7439" y="10408"/>
                  </a:lnTo>
                  <a:cubicBezTo>
                    <a:pt x="7439" y="10542"/>
                    <a:pt x="7506" y="10675"/>
                    <a:pt x="7639" y="10742"/>
                  </a:cubicBezTo>
                  <a:cubicBezTo>
                    <a:pt x="7673" y="10775"/>
                    <a:pt x="7739" y="10775"/>
                    <a:pt x="7806" y="10775"/>
                  </a:cubicBezTo>
                  <a:cubicBezTo>
                    <a:pt x="7873" y="10775"/>
                    <a:pt x="7940" y="10775"/>
                    <a:pt x="7973" y="10742"/>
                  </a:cubicBezTo>
                  <a:lnTo>
                    <a:pt x="11275" y="8640"/>
                  </a:lnTo>
                  <a:lnTo>
                    <a:pt x="11709" y="8640"/>
                  </a:lnTo>
                  <a:cubicBezTo>
                    <a:pt x="13143" y="8640"/>
                    <a:pt x="14311" y="7473"/>
                    <a:pt x="14311" y="6039"/>
                  </a:cubicBezTo>
                  <a:lnTo>
                    <a:pt x="14311" y="2636"/>
                  </a:lnTo>
                  <a:cubicBezTo>
                    <a:pt x="14311" y="1168"/>
                    <a:pt x="13143" y="1"/>
                    <a:pt x="11709" y="1"/>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9" name="Google Shape;1938;p43">
              <a:extLst>
                <a:ext uri="{FF2B5EF4-FFF2-40B4-BE49-F238E27FC236}">
                  <a16:creationId xmlns:a16="http://schemas.microsoft.com/office/drawing/2014/main" id="{BBEBE9B4-A2F6-886E-9CF0-AAD9840877B0}"/>
                </a:ext>
              </a:extLst>
            </p:cNvPr>
            <p:cNvSpPr/>
            <p:nvPr/>
          </p:nvSpPr>
          <p:spPr>
            <a:xfrm>
              <a:off x="4735553" y="5157913"/>
              <a:ext cx="23672" cy="23672"/>
            </a:xfrm>
            <a:custGeom>
              <a:avLst/>
              <a:gdLst/>
              <a:ahLst/>
              <a:cxnLst/>
              <a:rect l="l" t="t" r="r" b="b"/>
              <a:pathLst>
                <a:path w="1235" h="1235" extrusionOk="0">
                  <a:moveTo>
                    <a:pt x="601" y="0"/>
                  </a:moveTo>
                  <a:cubicBezTo>
                    <a:pt x="267" y="0"/>
                    <a:pt x="1" y="267"/>
                    <a:pt x="1" y="601"/>
                  </a:cubicBezTo>
                  <a:cubicBezTo>
                    <a:pt x="1" y="968"/>
                    <a:pt x="267" y="1234"/>
                    <a:pt x="601" y="1234"/>
                  </a:cubicBezTo>
                  <a:cubicBezTo>
                    <a:pt x="935" y="1234"/>
                    <a:pt x="1235" y="968"/>
                    <a:pt x="1235" y="601"/>
                  </a:cubicBezTo>
                  <a:cubicBezTo>
                    <a:pt x="1235" y="267"/>
                    <a:pt x="968" y="0"/>
                    <a:pt x="601"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0" name="Google Shape;1939;p43">
              <a:extLst>
                <a:ext uri="{FF2B5EF4-FFF2-40B4-BE49-F238E27FC236}">
                  <a16:creationId xmlns:a16="http://schemas.microsoft.com/office/drawing/2014/main" id="{93523CAC-1294-E443-3ADA-53F61E99AEDF}"/>
                </a:ext>
              </a:extLst>
            </p:cNvPr>
            <p:cNvSpPr/>
            <p:nvPr/>
          </p:nvSpPr>
          <p:spPr>
            <a:xfrm>
              <a:off x="4781592" y="5157913"/>
              <a:ext cx="24304" cy="23672"/>
            </a:xfrm>
            <a:custGeom>
              <a:avLst/>
              <a:gdLst/>
              <a:ahLst/>
              <a:cxnLst/>
              <a:rect l="l" t="t" r="r" b="b"/>
              <a:pathLst>
                <a:path w="1268" h="1235" extrusionOk="0">
                  <a:moveTo>
                    <a:pt x="634" y="0"/>
                  </a:moveTo>
                  <a:cubicBezTo>
                    <a:pt x="301" y="0"/>
                    <a:pt x="0" y="267"/>
                    <a:pt x="0" y="601"/>
                  </a:cubicBezTo>
                  <a:cubicBezTo>
                    <a:pt x="0" y="968"/>
                    <a:pt x="301" y="1234"/>
                    <a:pt x="634" y="1234"/>
                  </a:cubicBezTo>
                  <a:cubicBezTo>
                    <a:pt x="968" y="1234"/>
                    <a:pt x="1268" y="968"/>
                    <a:pt x="1268" y="601"/>
                  </a:cubicBezTo>
                  <a:cubicBezTo>
                    <a:pt x="1268"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1" name="Google Shape;1940;p43">
              <a:extLst>
                <a:ext uri="{FF2B5EF4-FFF2-40B4-BE49-F238E27FC236}">
                  <a16:creationId xmlns:a16="http://schemas.microsoft.com/office/drawing/2014/main" id="{650B7FCE-521D-9CB7-F79B-14BDE968E3EF}"/>
                </a:ext>
              </a:extLst>
            </p:cNvPr>
            <p:cNvSpPr/>
            <p:nvPr/>
          </p:nvSpPr>
          <p:spPr>
            <a:xfrm>
              <a:off x="4828265" y="5157913"/>
              <a:ext cx="23672" cy="23672"/>
            </a:xfrm>
            <a:custGeom>
              <a:avLst/>
              <a:gdLst/>
              <a:ahLst/>
              <a:cxnLst/>
              <a:rect l="l" t="t" r="r" b="b"/>
              <a:pathLst>
                <a:path w="1235" h="1235" extrusionOk="0">
                  <a:moveTo>
                    <a:pt x="634" y="0"/>
                  </a:moveTo>
                  <a:cubicBezTo>
                    <a:pt x="301" y="0"/>
                    <a:pt x="0" y="267"/>
                    <a:pt x="0" y="601"/>
                  </a:cubicBezTo>
                  <a:cubicBezTo>
                    <a:pt x="0" y="968"/>
                    <a:pt x="301" y="1234"/>
                    <a:pt x="634" y="1234"/>
                  </a:cubicBezTo>
                  <a:cubicBezTo>
                    <a:pt x="968" y="1234"/>
                    <a:pt x="1235" y="968"/>
                    <a:pt x="1235" y="601"/>
                  </a:cubicBezTo>
                  <a:cubicBezTo>
                    <a:pt x="1235"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2" name="Google Shape;1941;p43">
              <a:extLst>
                <a:ext uri="{FF2B5EF4-FFF2-40B4-BE49-F238E27FC236}">
                  <a16:creationId xmlns:a16="http://schemas.microsoft.com/office/drawing/2014/main" id="{6C207F51-12A0-0D05-A58B-830CD8B8A485}"/>
                </a:ext>
              </a:extLst>
            </p:cNvPr>
            <p:cNvSpPr/>
            <p:nvPr/>
          </p:nvSpPr>
          <p:spPr>
            <a:xfrm>
              <a:off x="4874937" y="5157913"/>
              <a:ext cx="23672" cy="23672"/>
            </a:xfrm>
            <a:custGeom>
              <a:avLst/>
              <a:gdLst/>
              <a:ahLst/>
              <a:cxnLst/>
              <a:rect l="l" t="t" r="r" b="b"/>
              <a:pathLst>
                <a:path w="1235" h="1235" extrusionOk="0">
                  <a:moveTo>
                    <a:pt x="634" y="0"/>
                  </a:moveTo>
                  <a:cubicBezTo>
                    <a:pt x="267" y="0"/>
                    <a:pt x="0" y="267"/>
                    <a:pt x="0" y="601"/>
                  </a:cubicBezTo>
                  <a:cubicBezTo>
                    <a:pt x="0" y="968"/>
                    <a:pt x="267" y="1234"/>
                    <a:pt x="634" y="1234"/>
                  </a:cubicBezTo>
                  <a:cubicBezTo>
                    <a:pt x="968" y="1234"/>
                    <a:pt x="1235" y="968"/>
                    <a:pt x="1235" y="601"/>
                  </a:cubicBezTo>
                  <a:cubicBezTo>
                    <a:pt x="1235" y="267"/>
                    <a:pt x="968" y="0"/>
                    <a:pt x="634" y="0"/>
                  </a:cubicBezTo>
                  <a:close/>
                </a:path>
              </a:pathLst>
            </a:custGeom>
            <a:solidFill>
              <a:srgbClr val="757575"/>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sp>
        <p:nvSpPr>
          <p:cNvPr id="63" name="Google Shape;1942;p43">
            <a:extLst>
              <a:ext uri="{FF2B5EF4-FFF2-40B4-BE49-F238E27FC236}">
                <a16:creationId xmlns:a16="http://schemas.microsoft.com/office/drawing/2014/main" id="{2BED6F32-9BCF-4750-B4C5-5B72D2BBCE96}"/>
              </a:ext>
            </a:extLst>
          </p:cNvPr>
          <p:cNvSpPr/>
          <p:nvPr/>
        </p:nvSpPr>
        <p:spPr>
          <a:xfrm flipH="1">
            <a:off x="1265841" y="3807250"/>
            <a:ext cx="884700" cy="529200"/>
          </a:xfrm>
          <a:prstGeom prst="rect">
            <a:avLst/>
          </a:prstGeom>
          <a:solidFill>
            <a:srgbClr val="EEEEEE"/>
          </a:solidFill>
          <a:ln>
            <a:noFill/>
          </a:ln>
        </p:spPr>
        <p:txBody>
          <a:bodyPr spcFirstLastPara="1" wrap="square" lIns="137150" tIns="91425" rIns="137150" bIns="91425" anchor="ctr" anchorCtr="0">
            <a:noAutofit/>
          </a:bodyPr>
          <a:lstStyle/>
          <a:p>
            <a:pPr algn="ctr" defTabSz="914400">
              <a:buClr>
                <a:srgbClr val="000000"/>
              </a:buClr>
              <a:buFont typeface="Arial"/>
              <a:buNone/>
            </a:pPr>
            <a:r>
              <a:rPr lang="en" sz="1400" b="1" kern="0">
                <a:solidFill>
                  <a:srgbClr val="000000"/>
                </a:solidFill>
                <a:latin typeface="Roboto"/>
                <a:ea typeface="Roboto"/>
                <a:cs typeface="Roboto"/>
                <a:sym typeface="Roboto"/>
              </a:rPr>
              <a:t>Jupiter </a:t>
            </a:r>
            <a:endParaRPr sz="1400" b="1" kern="0">
              <a:solidFill>
                <a:srgbClr val="000000"/>
              </a:solidFill>
              <a:latin typeface="Roboto"/>
              <a:ea typeface="Roboto"/>
              <a:cs typeface="Roboto"/>
              <a:sym typeface="Roboto"/>
            </a:endParaRPr>
          </a:p>
        </p:txBody>
      </p:sp>
      <p:sp>
        <p:nvSpPr>
          <p:cNvPr id="64" name="Google Shape;1943;p43">
            <a:extLst>
              <a:ext uri="{FF2B5EF4-FFF2-40B4-BE49-F238E27FC236}">
                <a16:creationId xmlns:a16="http://schemas.microsoft.com/office/drawing/2014/main" id="{200DB39B-F372-A2F1-E683-39D5C68938E9}"/>
              </a:ext>
            </a:extLst>
          </p:cNvPr>
          <p:cNvSpPr/>
          <p:nvPr/>
        </p:nvSpPr>
        <p:spPr>
          <a:xfrm flipH="1">
            <a:off x="658085" y="3772625"/>
            <a:ext cx="6505134" cy="603600"/>
          </a:xfrm>
          <a:prstGeom prst="roundRect">
            <a:avLst>
              <a:gd name="adj" fmla="val 50000"/>
            </a:avLst>
          </a:prstGeom>
          <a:gradFill>
            <a:gsLst>
              <a:gs pos="0">
                <a:srgbClr val="2E6F95"/>
              </a:gs>
              <a:gs pos="100000">
                <a:srgbClr val="455E89"/>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65" name="Google Shape;1944;p43">
            <a:extLst>
              <a:ext uri="{FF2B5EF4-FFF2-40B4-BE49-F238E27FC236}">
                <a16:creationId xmlns:a16="http://schemas.microsoft.com/office/drawing/2014/main" id="{33F112E1-548B-23A0-C1E6-5579F5F1A1FB}"/>
              </a:ext>
            </a:extLst>
          </p:cNvPr>
          <p:cNvGrpSpPr/>
          <p:nvPr/>
        </p:nvGrpSpPr>
        <p:grpSpPr>
          <a:xfrm>
            <a:off x="1371905" y="3791225"/>
            <a:ext cx="4010136" cy="566400"/>
            <a:chOff x="1051093" y="1386825"/>
            <a:chExt cx="3239729" cy="566400"/>
          </a:xfrm>
        </p:grpSpPr>
        <p:sp>
          <p:nvSpPr>
            <p:cNvPr id="66" name="Google Shape;1945;p43">
              <a:extLst>
                <a:ext uri="{FF2B5EF4-FFF2-40B4-BE49-F238E27FC236}">
                  <a16:creationId xmlns:a16="http://schemas.microsoft.com/office/drawing/2014/main" id="{61446983-E59E-5329-86C8-B1C54E1B09B5}"/>
                </a:ext>
              </a:extLst>
            </p:cNvPr>
            <p:cNvSpPr txBox="1"/>
            <p:nvPr/>
          </p:nvSpPr>
          <p:spPr>
            <a:xfrm flipH="1">
              <a:off x="2121822" y="1386825"/>
              <a:ext cx="2169000" cy="566400"/>
            </a:xfrm>
            <a:prstGeom prst="rect">
              <a:avLst/>
            </a:prstGeom>
            <a:noFill/>
            <a:ln>
              <a:noFill/>
            </a:ln>
          </p:spPr>
          <p:txBody>
            <a:bodyPr spcFirstLastPara="1" wrap="square" lIns="91425" tIns="91425" rIns="91425" bIns="91425" anchor="ctr" anchorCtr="0">
              <a:noAutofit/>
            </a:bodyPr>
            <a:lstStyle/>
            <a:p>
              <a:pPr defTabSz="914400">
                <a:buClr>
                  <a:srgbClr val="000000"/>
                </a:buClr>
                <a:buSzPts val="1100"/>
                <a:buFont typeface="Arial"/>
                <a:buNone/>
              </a:pPr>
              <a:r>
                <a:rPr lang="en-US" sz="1200" kern="0" dirty="0">
                  <a:solidFill>
                    <a:srgbClr val="FFFFFF"/>
                  </a:solidFill>
                  <a:latin typeface="Roboto"/>
                  <a:ea typeface="Roboto"/>
                  <a:cs typeface="Roboto"/>
                  <a:sym typeface="Roboto"/>
                </a:rPr>
                <a:t>Update on joint HTA work under the EU HTA Regulation</a:t>
              </a:r>
            </a:p>
          </p:txBody>
        </p:sp>
        <p:sp>
          <p:nvSpPr>
            <p:cNvPr id="67" name="Google Shape;1946;p43">
              <a:extLst>
                <a:ext uri="{FF2B5EF4-FFF2-40B4-BE49-F238E27FC236}">
                  <a16:creationId xmlns:a16="http://schemas.microsoft.com/office/drawing/2014/main" id="{052DEC64-E51E-52B4-915C-34482BC1358B}"/>
                </a:ext>
              </a:extLst>
            </p:cNvPr>
            <p:cNvSpPr txBox="1"/>
            <p:nvPr/>
          </p:nvSpPr>
          <p:spPr>
            <a:xfrm flipH="1">
              <a:off x="1051093" y="1386825"/>
              <a:ext cx="1070700" cy="566400"/>
            </a:xfrm>
            <a:prstGeom prst="rect">
              <a:avLst/>
            </a:prstGeom>
            <a:noFill/>
            <a:ln>
              <a:noFill/>
            </a:ln>
          </p:spPr>
          <p:txBody>
            <a:bodyPr spcFirstLastPara="1" wrap="square" lIns="0" tIns="0" rIns="0" bIns="0" anchor="ctr" anchorCtr="0">
              <a:noAutofit/>
            </a:bodyPr>
            <a:lstStyle/>
            <a:p>
              <a:pPr defTabSz="914400">
                <a:buClr>
                  <a:srgbClr val="000000"/>
                </a:buClr>
                <a:buFont typeface="Arial"/>
                <a:buNone/>
              </a:pPr>
              <a:r>
                <a:rPr lang="en-US" sz="1600" kern="0" dirty="0">
                  <a:solidFill>
                    <a:srgbClr val="FFFFFF"/>
                  </a:solidFill>
                  <a:latin typeface="Fira Sans Extra Condensed SemiBold"/>
                  <a:ea typeface="Fira Sans Extra Condensed SemiBold"/>
                  <a:cs typeface="Fira Sans Extra Condensed SemiBold"/>
                  <a:sym typeface="Fira Sans Extra Condensed SemiBold"/>
                </a:rPr>
                <a:t>David McConnell </a:t>
              </a:r>
              <a:endParaRPr sz="16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68" name="Google Shape;1947;p43">
            <a:extLst>
              <a:ext uri="{FF2B5EF4-FFF2-40B4-BE49-F238E27FC236}">
                <a16:creationId xmlns:a16="http://schemas.microsoft.com/office/drawing/2014/main" id="{D0E5AA23-5889-883C-50FE-3C6D4AAC82BC}"/>
              </a:ext>
            </a:extLst>
          </p:cNvPr>
          <p:cNvGrpSpPr/>
          <p:nvPr/>
        </p:nvGrpSpPr>
        <p:grpSpPr>
          <a:xfrm>
            <a:off x="723416" y="3830733"/>
            <a:ext cx="490284" cy="490455"/>
            <a:chOff x="3802620" y="1176257"/>
            <a:chExt cx="1538872" cy="1539406"/>
          </a:xfrm>
        </p:grpSpPr>
        <p:sp>
          <p:nvSpPr>
            <p:cNvPr id="69" name="Google Shape;1948;p43">
              <a:extLst>
                <a:ext uri="{FF2B5EF4-FFF2-40B4-BE49-F238E27FC236}">
                  <a16:creationId xmlns:a16="http://schemas.microsoft.com/office/drawing/2014/main" id="{9984DF15-D798-5182-9B72-3CF93A24F66A}"/>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0" name="Google Shape;1949;p43">
              <a:extLst>
                <a:ext uri="{FF2B5EF4-FFF2-40B4-BE49-F238E27FC236}">
                  <a16:creationId xmlns:a16="http://schemas.microsoft.com/office/drawing/2014/main" id="{843EC1D7-ED3A-18FD-0D4F-9FEA67B22A1A}"/>
                </a:ext>
              </a:extLst>
            </p:cNvPr>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72" name="Google Shape;1951;p43">
            <a:extLst>
              <a:ext uri="{FF2B5EF4-FFF2-40B4-BE49-F238E27FC236}">
                <a16:creationId xmlns:a16="http://schemas.microsoft.com/office/drawing/2014/main" id="{6C67574B-26F4-FDDB-E006-7606DEBD63BC}"/>
              </a:ext>
            </a:extLst>
          </p:cNvPr>
          <p:cNvGrpSpPr/>
          <p:nvPr/>
        </p:nvGrpSpPr>
        <p:grpSpPr>
          <a:xfrm flipH="1">
            <a:off x="5559879" y="1895221"/>
            <a:ext cx="2212948" cy="2150909"/>
            <a:chOff x="1564590" y="1895221"/>
            <a:chExt cx="2212948" cy="2150909"/>
          </a:xfrm>
        </p:grpSpPr>
        <p:sp>
          <p:nvSpPr>
            <p:cNvPr id="73" name="Google Shape;1952;p43">
              <a:extLst>
                <a:ext uri="{FF2B5EF4-FFF2-40B4-BE49-F238E27FC236}">
                  <a16:creationId xmlns:a16="http://schemas.microsoft.com/office/drawing/2014/main" id="{A7BCF24F-177F-03CE-1A18-0FBA16827D64}"/>
                </a:ext>
              </a:extLst>
            </p:cNvPr>
            <p:cNvSpPr/>
            <p:nvPr/>
          </p:nvSpPr>
          <p:spPr>
            <a:xfrm>
              <a:off x="1564590" y="2595056"/>
              <a:ext cx="496101" cy="754825"/>
            </a:xfrm>
            <a:custGeom>
              <a:avLst/>
              <a:gdLst/>
              <a:ahLst/>
              <a:cxnLst/>
              <a:rect l="l" t="t" r="r" b="b"/>
              <a:pathLst>
                <a:path w="26287" h="39996" extrusionOk="0">
                  <a:moveTo>
                    <a:pt x="20015" y="1"/>
                  </a:moveTo>
                  <a:lnTo>
                    <a:pt x="1" y="19982"/>
                  </a:lnTo>
                  <a:lnTo>
                    <a:pt x="20015" y="39996"/>
                  </a:lnTo>
                  <a:cubicBezTo>
                    <a:pt x="23951" y="34325"/>
                    <a:pt x="26286" y="27420"/>
                    <a:pt x="26286" y="19982"/>
                  </a:cubicBezTo>
                  <a:cubicBezTo>
                    <a:pt x="26286" y="12543"/>
                    <a:pt x="23951" y="5671"/>
                    <a:pt x="20015" y="1"/>
                  </a:cubicBezTo>
                  <a:close/>
                </a:path>
              </a:pathLst>
            </a:cu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4" name="Google Shape;1953;p43">
              <a:extLst>
                <a:ext uri="{FF2B5EF4-FFF2-40B4-BE49-F238E27FC236}">
                  <a16:creationId xmlns:a16="http://schemas.microsoft.com/office/drawing/2014/main" id="{13BAF12F-BBBE-A0E3-199C-FFA7F8EB3549}"/>
                </a:ext>
              </a:extLst>
            </p:cNvPr>
            <p:cNvSpPr/>
            <p:nvPr/>
          </p:nvSpPr>
          <p:spPr>
            <a:xfrm>
              <a:off x="2279916" y="1895221"/>
              <a:ext cx="773716" cy="1016718"/>
            </a:xfrm>
            <a:custGeom>
              <a:avLst/>
              <a:gdLst/>
              <a:ahLst/>
              <a:cxnLst/>
              <a:rect l="l" t="t" r="r" b="b"/>
              <a:pathLst>
                <a:path w="40997" h="53873" extrusionOk="0">
                  <a:moveTo>
                    <a:pt x="14110" y="29521"/>
                  </a:moveTo>
                  <a:cubicBezTo>
                    <a:pt x="16779" y="36160"/>
                    <a:pt x="18213" y="42998"/>
                    <a:pt x="18080" y="48702"/>
                  </a:cubicBezTo>
                  <a:lnTo>
                    <a:pt x="17980" y="53872"/>
                  </a:lnTo>
                  <a:lnTo>
                    <a:pt x="40996" y="44566"/>
                  </a:lnTo>
                  <a:lnTo>
                    <a:pt x="37360" y="40930"/>
                  </a:lnTo>
                  <a:cubicBezTo>
                    <a:pt x="33291" y="36893"/>
                    <a:pt x="29588" y="30989"/>
                    <a:pt x="26886" y="24351"/>
                  </a:cubicBezTo>
                  <a:cubicBezTo>
                    <a:pt x="24217" y="17680"/>
                    <a:pt x="22783" y="10875"/>
                    <a:pt x="22916" y="5171"/>
                  </a:cubicBezTo>
                  <a:lnTo>
                    <a:pt x="23017" y="0"/>
                  </a:lnTo>
                  <a:lnTo>
                    <a:pt x="0" y="9307"/>
                  </a:lnTo>
                  <a:lnTo>
                    <a:pt x="3636" y="12943"/>
                  </a:lnTo>
                  <a:cubicBezTo>
                    <a:pt x="7706" y="16979"/>
                    <a:pt x="11408" y="22850"/>
                    <a:pt x="14110" y="29521"/>
                  </a:cubicBezTo>
                  <a:close/>
                </a:path>
              </a:pathLst>
            </a:cu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5" name="Google Shape;1954;p43">
              <a:extLst>
                <a:ext uri="{FF2B5EF4-FFF2-40B4-BE49-F238E27FC236}">
                  <a16:creationId xmlns:a16="http://schemas.microsoft.com/office/drawing/2014/main" id="{432A1666-C676-A80A-B65E-476D5CDF5DF8}"/>
                </a:ext>
              </a:extLst>
            </p:cNvPr>
            <p:cNvSpPr/>
            <p:nvPr/>
          </p:nvSpPr>
          <p:spPr>
            <a:xfrm>
              <a:off x="2421392" y="2501889"/>
              <a:ext cx="939907" cy="940549"/>
            </a:xfrm>
            <a:custGeom>
              <a:avLst/>
              <a:gdLst/>
              <a:ahLst/>
              <a:cxnLst/>
              <a:rect l="l" t="t" r="r" b="b"/>
              <a:pathLst>
                <a:path w="49803" h="49837" extrusionOk="0">
                  <a:moveTo>
                    <a:pt x="49803" y="24919"/>
                  </a:moveTo>
                  <a:cubicBezTo>
                    <a:pt x="49803" y="38695"/>
                    <a:pt x="38662" y="49837"/>
                    <a:pt x="24885" y="49837"/>
                  </a:cubicBezTo>
                  <a:cubicBezTo>
                    <a:pt x="11142" y="49837"/>
                    <a:pt x="1" y="38695"/>
                    <a:pt x="1" y="24919"/>
                  </a:cubicBezTo>
                  <a:cubicBezTo>
                    <a:pt x="1" y="11175"/>
                    <a:pt x="11142" y="1"/>
                    <a:pt x="24885" y="1"/>
                  </a:cubicBezTo>
                  <a:cubicBezTo>
                    <a:pt x="38662" y="1"/>
                    <a:pt x="49803" y="11175"/>
                    <a:pt x="49803" y="24919"/>
                  </a:cubicBezTo>
                  <a:close/>
                </a:path>
              </a:pathLst>
            </a:cu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6" name="Google Shape;1955;p43">
              <a:extLst>
                <a:ext uri="{FF2B5EF4-FFF2-40B4-BE49-F238E27FC236}">
                  <a16:creationId xmlns:a16="http://schemas.microsoft.com/office/drawing/2014/main" id="{7D27AFFC-9C34-D6D0-0CA3-3477BF6BC9E2}"/>
                </a:ext>
              </a:extLst>
            </p:cNvPr>
            <p:cNvSpPr/>
            <p:nvPr/>
          </p:nvSpPr>
          <p:spPr>
            <a:xfrm>
              <a:off x="2467343" y="2548482"/>
              <a:ext cx="847998" cy="847375"/>
            </a:xfrm>
            <a:custGeom>
              <a:avLst/>
              <a:gdLst/>
              <a:ahLst/>
              <a:cxnLst/>
              <a:rect l="l" t="t" r="r" b="b"/>
              <a:pathLst>
                <a:path w="44933" h="44900" extrusionOk="0">
                  <a:moveTo>
                    <a:pt x="44933" y="22450"/>
                  </a:moveTo>
                  <a:cubicBezTo>
                    <a:pt x="44933" y="34859"/>
                    <a:pt x="34859" y="44899"/>
                    <a:pt x="22450" y="44899"/>
                  </a:cubicBezTo>
                  <a:cubicBezTo>
                    <a:pt x="10075" y="44899"/>
                    <a:pt x="1" y="34859"/>
                    <a:pt x="1" y="22450"/>
                  </a:cubicBezTo>
                  <a:cubicBezTo>
                    <a:pt x="1" y="10041"/>
                    <a:pt x="10075" y="0"/>
                    <a:pt x="22450" y="0"/>
                  </a:cubicBezTo>
                  <a:cubicBezTo>
                    <a:pt x="34859" y="0"/>
                    <a:pt x="44933" y="10041"/>
                    <a:pt x="44933" y="22450"/>
                  </a:cubicBezTo>
                  <a:close/>
                </a:path>
              </a:pathLst>
            </a:cu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7" name="Google Shape;1956;p43">
              <a:extLst>
                <a:ext uri="{FF2B5EF4-FFF2-40B4-BE49-F238E27FC236}">
                  <a16:creationId xmlns:a16="http://schemas.microsoft.com/office/drawing/2014/main" id="{4ED8AB97-A672-7891-479D-2DD057E2D75C}"/>
                </a:ext>
              </a:extLst>
            </p:cNvPr>
            <p:cNvSpPr/>
            <p:nvPr/>
          </p:nvSpPr>
          <p:spPr>
            <a:xfrm>
              <a:off x="2291729" y="3029413"/>
              <a:ext cx="773697" cy="1016718"/>
            </a:xfrm>
            <a:custGeom>
              <a:avLst/>
              <a:gdLst/>
              <a:ahLst/>
              <a:cxnLst/>
              <a:rect l="l" t="t" r="r" b="b"/>
              <a:pathLst>
                <a:path w="40996" h="53873" extrusionOk="0">
                  <a:moveTo>
                    <a:pt x="17980" y="0"/>
                  </a:moveTo>
                  <a:lnTo>
                    <a:pt x="18080" y="5171"/>
                  </a:lnTo>
                  <a:cubicBezTo>
                    <a:pt x="18213" y="10875"/>
                    <a:pt x="16779" y="17679"/>
                    <a:pt x="14077" y="24351"/>
                  </a:cubicBezTo>
                  <a:cubicBezTo>
                    <a:pt x="11408" y="31022"/>
                    <a:pt x="7672" y="36893"/>
                    <a:pt x="3636" y="40929"/>
                  </a:cubicBezTo>
                  <a:lnTo>
                    <a:pt x="0" y="44565"/>
                  </a:lnTo>
                  <a:lnTo>
                    <a:pt x="23016" y="53872"/>
                  </a:lnTo>
                  <a:lnTo>
                    <a:pt x="22916" y="48702"/>
                  </a:lnTo>
                  <a:cubicBezTo>
                    <a:pt x="22783" y="42998"/>
                    <a:pt x="24217" y="36193"/>
                    <a:pt x="26886" y="29521"/>
                  </a:cubicBezTo>
                  <a:cubicBezTo>
                    <a:pt x="29588" y="22850"/>
                    <a:pt x="33290" y="16979"/>
                    <a:pt x="37327" y="12943"/>
                  </a:cubicBezTo>
                  <a:lnTo>
                    <a:pt x="40996" y="9307"/>
                  </a:lnTo>
                  <a:close/>
                </a:path>
              </a:pathLst>
            </a:cu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8" name="Google Shape;1957;p43">
              <a:extLst>
                <a:ext uri="{FF2B5EF4-FFF2-40B4-BE49-F238E27FC236}">
                  <a16:creationId xmlns:a16="http://schemas.microsoft.com/office/drawing/2014/main" id="{870B3A7E-F2D2-011A-464F-8298CBD4EFC6}"/>
                </a:ext>
              </a:extLst>
            </p:cNvPr>
            <p:cNvSpPr/>
            <p:nvPr/>
          </p:nvSpPr>
          <p:spPr>
            <a:xfrm>
              <a:off x="1969979" y="2904769"/>
              <a:ext cx="135372" cy="135372"/>
            </a:xfrm>
            <a:custGeom>
              <a:avLst/>
              <a:gdLst/>
              <a:ahLst/>
              <a:cxnLst/>
              <a:rect l="l" t="t" r="r" b="b"/>
              <a:pathLst>
                <a:path w="7173" h="7173" extrusionOk="0">
                  <a:moveTo>
                    <a:pt x="7173" y="3570"/>
                  </a:moveTo>
                  <a:cubicBezTo>
                    <a:pt x="7173" y="5571"/>
                    <a:pt x="5572" y="7172"/>
                    <a:pt x="3604" y="7172"/>
                  </a:cubicBezTo>
                  <a:cubicBezTo>
                    <a:pt x="1602" y="7172"/>
                    <a:pt x="1" y="5571"/>
                    <a:pt x="1" y="3570"/>
                  </a:cubicBezTo>
                  <a:cubicBezTo>
                    <a:pt x="1" y="1602"/>
                    <a:pt x="1602" y="0"/>
                    <a:pt x="3604" y="0"/>
                  </a:cubicBezTo>
                  <a:cubicBezTo>
                    <a:pt x="5572" y="0"/>
                    <a:pt x="7173" y="1602"/>
                    <a:pt x="7173" y="357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9" name="Google Shape;1958;p43">
              <a:extLst>
                <a:ext uri="{FF2B5EF4-FFF2-40B4-BE49-F238E27FC236}">
                  <a16:creationId xmlns:a16="http://schemas.microsoft.com/office/drawing/2014/main" id="{1FA504E5-EA20-494D-E9E8-FB9967F23D9E}"/>
                </a:ext>
              </a:extLst>
            </p:cNvPr>
            <p:cNvSpPr/>
            <p:nvPr/>
          </p:nvSpPr>
          <p:spPr>
            <a:xfrm>
              <a:off x="2002098" y="2936246"/>
              <a:ext cx="71772" cy="71791"/>
            </a:xfrm>
            <a:custGeom>
              <a:avLst/>
              <a:gdLst/>
              <a:ahLst/>
              <a:cxnLst/>
              <a:rect l="l" t="t" r="r" b="b"/>
              <a:pathLst>
                <a:path w="3803" h="3804" extrusionOk="0">
                  <a:moveTo>
                    <a:pt x="3803" y="1902"/>
                  </a:moveTo>
                  <a:cubicBezTo>
                    <a:pt x="3803" y="2969"/>
                    <a:pt x="2936" y="3803"/>
                    <a:pt x="1902" y="3803"/>
                  </a:cubicBezTo>
                  <a:cubicBezTo>
                    <a:pt x="834" y="3803"/>
                    <a:pt x="0" y="2969"/>
                    <a:pt x="0" y="1902"/>
                  </a:cubicBezTo>
                  <a:cubicBezTo>
                    <a:pt x="0" y="868"/>
                    <a:pt x="834" y="0"/>
                    <a:pt x="1902" y="0"/>
                  </a:cubicBezTo>
                  <a:cubicBezTo>
                    <a:pt x="2936" y="0"/>
                    <a:pt x="3803" y="868"/>
                    <a:pt x="3803" y="1902"/>
                  </a:cubicBezTo>
                  <a:close/>
                </a:path>
              </a:pathLst>
            </a:cu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0" name="Google Shape;1959;p43">
              <a:extLst>
                <a:ext uri="{FF2B5EF4-FFF2-40B4-BE49-F238E27FC236}">
                  <a16:creationId xmlns:a16="http://schemas.microsoft.com/office/drawing/2014/main" id="{9248BD4D-797B-FDAF-C8A8-AD26246C7FA6}"/>
                </a:ext>
              </a:extLst>
            </p:cNvPr>
            <p:cNvSpPr/>
            <p:nvPr/>
          </p:nvSpPr>
          <p:spPr>
            <a:xfrm>
              <a:off x="3357002" y="2972438"/>
              <a:ext cx="420536" cy="3171"/>
            </a:xfrm>
            <a:custGeom>
              <a:avLst/>
              <a:gdLst/>
              <a:ahLst/>
              <a:cxnLst/>
              <a:rect l="l" t="t" r="r" b="b"/>
              <a:pathLst>
                <a:path w="22283" h="168" extrusionOk="0">
                  <a:moveTo>
                    <a:pt x="0" y="1"/>
                  </a:moveTo>
                  <a:lnTo>
                    <a:pt x="0" y="167"/>
                  </a:lnTo>
                  <a:lnTo>
                    <a:pt x="22283" y="167"/>
                  </a:lnTo>
                  <a:lnTo>
                    <a:pt x="22283" y="1"/>
                  </a:lnTo>
                  <a:close/>
                </a:path>
              </a:pathLst>
            </a:cu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1" name="Google Shape;1960;p43">
              <a:extLst>
                <a:ext uri="{FF2B5EF4-FFF2-40B4-BE49-F238E27FC236}">
                  <a16:creationId xmlns:a16="http://schemas.microsoft.com/office/drawing/2014/main" id="{C66E0777-8387-EE5E-7AE0-5C8A6EC751FF}"/>
                </a:ext>
              </a:extLst>
            </p:cNvPr>
            <p:cNvSpPr/>
            <p:nvPr/>
          </p:nvSpPr>
          <p:spPr>
            <a:xfrm>
              <a:off x="2617161" y="3125712"/>
              <a:ext cx="333666" cy="436917"/>
            </a:xfrm>
            <a:custGeom>
              <a:avLst/>
              <a:gdLst/>
              <a:ahLst/>
              <a:cxnLst/>
              <a:rect l="l" t="t" r="r" b="b"/>
              <a:pathLst>
                <a:path w="17680" h="23151" extrusionOk="0">
                  <a:moveTo>
                    <a:pt x="17680" y="5438"/>
                  </a:moveTo>
                  <a:cubicBezTo>
                    <a:pt x="13477" y="9608"/>
                    <a:pt x="9474" y="15779"/>
                    <a:pt x="6505" y="23151"/>
                  </a:cubicBezTo>
                  <a:lnTo>
                    <a:pt x="1" y="20516"/>
                  </a:lnTo>
                  <a:cubicBezTo>
                    <a:pt x="2969" y="13177"/>
                    <a:pt x="4370" y="5938"/>
                    <a:pt x="4237" y="1"/>
                  </a:cubicBezTo>
                  <a:close/>
                </a:path>
              </a:pathLst>
            </a:custGeom>
            <a:gradFill>
              <a:gsLst>
                <a:gs pos="0">
                  <a:srgbClr val="5C4D7D"/>
                </a:gs>
                <a:gs pos="100000">
                  <a:srgbClr val="2E6F95"/>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2" name="Google Shape;1961;p43">
              <a:extLst>
                <a:ext uri="{FF2B5EF4-FFF2-40B4-BE49-F238E27FC236}">
                  <a16:creationId xmlns:a16="http://schemas.microsoft.com/office/drawing/2014/main" id="{1A62A9E0-F576-AA1A-006C-49763E39EEAF}"/>
                </a:ext>
              </a:extLst>
            </p:cNvPr>
            <p:cNvSpPr/>
            <p:nvPr/>
          </p:nvSpPr>
          <p:spPr>
            <a:xfrm>
              <a:off x="2610235" y="2381167"/>
              <a:ext cx="334307" cy="436917"/>
            </a:xfrm>
            <a:custGeom>
              <a:avLst/>
              <a:gdLst/>
              <a:ahLst/>
              <a:cxnLst/>
              <a:rect l="l" t="t" r="r" b="b"/>
              <a:pathLst>
                <a:path w="17714" h="23151" extrusionOk="0">
                  <a:moveTo>
                    <a:pt x="6505" y="1"/>
                  </a:moveTo>
                  <a:cubicBezTo>
                    <a:pt x="9474" y="7373"/>
                    <a:pt x="13510" y="13544"/>
                    <a:pt x="17713" y="17713"/>
                  </a:cubicBezTo>
                  <a:lnTo>
                    <a:pt x="4237" y="23151"/>
                  </a:lnTo>
                  <a:cubicBezTo>
                    <a:pt x="4371" y="17213"/>
                    <a:pt x="2970" y="9974"/>
                    <a:pt x="1" y="2603"/>
                  </a:cubicBezTo>
                  <a:close/>
                </a:path>
              </a:pathLst>
            </a:cu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3" name="Google Shape;1962;p43">
              <a:extLst>
                <a:ext uri="{FF2B5EF4-FFF2-40B4-BE49-F238E27FC236}">
                  <a16:creationId xmlns:a16="http://schemas.microsoft.com/office/drawing/2014/main" id="{D1C5D364-DD5C-EA10-74FF-D589B4B2A985}"/>
                </a:ext>
              </a:extLst>
            </p:cNvPr>
            <p:cNvSpPr/>
            <p:nvPr/>
          </p:nvSpPr>
          <p:spPr>
            <a:xfrm>
              <a:off x="2552320" y="2633459"/>
              <a:ext cx="677410" cy="677391"/>
            </a:xfrm>
            <a:custGeom>
              <a:avLst/>
              <a:gdLst/>
              <a:ahLst/>
              <a:cxnLst/>
              <a:rect l="l" t="t" r="r" b="b"/>
              <a:pathLst>
                <a:path w="35894" h="35893" extrusionOk="0">
                  <a:moveTo>
                    <a:pt x="35893" y="17947"/>
                  </a:moveTo>
                  <a:cubicBezTo>
                    <a:pt x="35893" y="27854"/>
                    <a:pt x="27887" y="35893"/>
                    <a:pt x="17947" y="35893"/>
                  </a:cubicBezTo>
                  <a:cubicBezTo>
                    <a:pt x="8040" y="35893"/>
                    <a:pt x="1" y="27854"/>
                    <a:pt x="1" y="17947"/>
                  </a:cubicBezTo>
                  <a:cubicBezTo>
                    <a:pt x="1" y="8040"/>
                    <a:pt x="8040" y="0"/>
                    <a:pt x="17947" y="0"/>
                  </a:cubicBezTo>
                  <a:cubicBezTo>
                    <a:pt x="27887" y="0"/>
                    <a:pt x="35893" y="8040"/>
                    <a:pt x="35893" y="17947"/>
                  </a:cubicBezTo>
                  <a:close/>
                </a:path>
              </a:pathLst>
            </a:custGeom>
            <a:gradFill>
              <a:gsLst>
                <a:gs pos="0">
                  <a:srgbClr val="892B64"/>
                </a:gs>
                <a:gs pos="100000">
                  <a:srgbClr val="5C4D7D"/>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4" name="Google Shape;1963;p43">
              <a:extLst>
                <a:ext uri="{FF2B5EF4-FFF2-40B4-BE49-F238E27FC236}">
                  <a16:creationId xmlns:a16="http://schemas.microsoft.com/office/drawing/2014/main" id="{454DE9CD-7DBE-4203-9110-16C6EA080FF4}"/>
                </a:ext>
              </a:extLst>
            </p:cNvPr>
            <p:cNvSpPr/>
            <p:nvPr/>
          </p:nvSpPr>
          <p:spPr>
            <a:xfrm>
              <a:off x="2622822" y="2703961"/>
              <a:ext cx="537017" cy="537017"/>
            </a:xfrm>
            <a:custGeom>
              <a:avLst/>
              <a:gdLst/>
              <a:ahLst/>
              <a:cxnLst/>
              <a:rect l="l" t="t" r="r" b="b"/>
              <a:pathLst>
                <a:path w="28455" h="28455" extrusionOk="0">
                  <a:moveTo>
                    <a:pt x="28455" y="14211"/>
                  </a:moveTo>
                  <a:cubicBezTo>
                    <a:pt x="28455" y="22083"/>
                    <a:pt x="22083" y="28454"/>
                    <a:pt x="14211" y="28454"/>
                  </a:cubicBezTo>
                  <a:cubicBezTo>
                    <a:pt x="6372" y="28454"/>
                    <a:pt x="1" y="22083"/>
                    <a:pt x="1" y="14211"/>
                  </a:cubicBezTo>
                  <a:cubicBezTo>
                    <a:pt x="1" y="6372"/>
                    <a:pt x="6372" y="0"/>
                    <a:pt x="14211" y="0"/>
                  </a:cubicBezTo>
                  <a:cubicBezTo>
                    <a:pt x="22083" y="0"/>
                    <a:pt x="28455" y="6372"/>
                    <a:pt x="28455" y="1421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2000" b="0" i="0" u="none" strike="noStrike" kern="0" cap="none" spc="0" normalizeH="0" baseline="0" noProof="0">
                  <a:ln>
                    <a:noFill/>
                  </a:ln>
                  <a:solidFill>
                    <a:srgbClr val="000000"/>
                  </a:solidFill>
                  <a:effectLst/>
                  <a:uLnTx/>
                  <a:uFillTx/>
                  <a:latin typeface="Fira Sans Extra Condensed SemiBold"/>
                  <a:ea typeface="Fira Sans Extra Condensed SemiBold"/>
                  <a:cs typeface="Fira Sans Extra Condensed SemiBold"/>
                  <a:sym typeface="Fira Sans Extra Condensed SemiBold"/>
                </a:rPr>
                <a:t>2</a:t>
              </a:r>
              <a:endParaRPr kumimoji="0" sz="1400" b="0" i="0" u="none" strike="noStrike" kern="0" cap="none" spc="0" normalizeH="0" baseline="0" noProof="0">
                <a:ln>
                  <a:noFill/>
                </a:ln>
                <a:solidFill>
                  <a:srgbClr val="000000"/>
                </a:solidFill>
                <a:effectLst/>
                <a:uLnTx/>
                <a:uFillTx/>
                <a:latin typeface="Fira Sans Extra Condensed SemiBold"/>
                <a:ea typeface="Fira Sans Extra Condensed SemiBold"/>
                <a:cs typeface="Fira Sans Extra Condensed SemiBold"/>
                <a:sym typeface="Fira Sans Extra Condensed SemiBold"/>
              </a:endParaRPr>
            </a:p>
          </p:txBody>
        </p:sp>
      </p:grpSp>
      <p:sp>
        <p:nvSpPr>
          <p:cNvPr id="85" name="Google Shape;1964;p43">
            <a:extLst>
              <a:ext uri="{FF2B5EF4-FFF2-40B4-BE49-F238E27FC236}">
                <a16:creationId xmlns:a16="http://schemas.microsoft.com/office/drawing/2014/main" id="{D8467827-388E-3B12-A21C-42C942C05714}"/>
              </a:ext>
            </a:extLst>
          </p:cNvPr>
          <p:cNvSpPr/>
          <p:nvPr/>
        </p:nvSpPr>
        <p:spPr>
          <a:xfrm flipH="1">
            <a:off x="7772742" y="2807280"/>
            <a:ext cx="164946" cy="330514"/>
          </a:xfrm>
          <a:custGeom>
            <a:avLst/>
            <a:gdLst/>
            <a:ahLst/>
            <a:cxnLst/>
            <a:rect l="l" t="t" r="r" b="b"/>
            <a:pathLst>
              <a:path w="8740" h="17513" extrusionOk="0">
                <a:moveTo>
                  <a:pt x="0" y="0"/>
                </a:moveTo>
                <a:lnTo>
                  <a:pt x="0" y="17513"/>
                </a:lnTo>
                <a:lnTo>
                  <a:pt x="8740" y="8740"/>
                </a:lnTo>
                <a:close/>
              </a:path>
            </a:pathLst>
          </a:custGeom>
          <a:solidFill>
            <a:srgbClr val="0B9FC2"/>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6" name="Google Shape;1965;p43">
            <a:extLst>
              <a:ext uri="{FF2B5EF4-FFF2-40B4-BE49-F238E27FC236}">
                <a16:creationId xmlns:a16="http://schemas.microsoft.com/office/drawing/2014/main" id="{5111B570-BB67-3F2E-F399-1AA1A1314BD0}"/>
              </a:ext>
            </a:extLst>
          </p:cNvPr>
          <p:cNvSpPr/>
          <p:nvPr/>
        </p:nvSpPr>
        <p:spPr>
          <a:xfrm flipH="1">
            <a:off x="7939556" y="2972199"/>
            <a:ext cx="19" cy="19"/>
          </a:xfrm>
          <a:custGeom>
            <a:avLst/>
            <a:gdLst/>
            <a:ahLst/>
            <a:cxnLst/>
            <a:rect l="l" t="t" r="r" b="b"/>
            <a:pathLst>
              <a:path w="1" h="1" extrusionOk="0">
                <a:moveTo>
                  <a:pt x="0" y="1"/>
                </a:moveTo>
                <a:close/>
              </a:path>
            </a:pathLst>
          </a:custGeom>
          <a:solidFill>
            <a:srgbClr val="0B9FC2"/>
          </a:solidFill>
          <a:ln w="10850" cap="flat" cmpd="sng">
            <a:solidFill>
              <a:srgbClr val="CDD6DA"/>
            </a:solidFill>
            <a:prstDash val="solid"/>
            <a:miter lim="33357"/>
            <a:headEnd type="none" w="sm" len="sm"/>
            <a:tailEnd type="none" w="sm" len="sm"/>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nvGrpSpPr>
          <p:cNvPr id="87" name="Google Shape;1966;p43">
            <a:extLst>
              <a:ext uri="{FF2B5EF4-FFF2-40B4-BE49-F238E27FC236}">
                <a16:creationId xmlns:a16="http://schemas.microsoft.com/office/drawing/2014/main" id="{2B6F1A27-9277-2BF4-603E-2F02766FCCBA}"/>
              </a:ext>
            </a:extLst>
          </p:cNvPr>
          <p:cNvGrpSpPr/>
          <p:nvPr/>
        </p:nvGrpSpPr>
        <p:grpSpPr>
          <a:xfrm flipH="1">
            <a:off x="5986045" y="1386437"/>
            <a:ext cx="1951696" cy="1588108"/>
            <a:chOff x="1399675" y="1386437"/>
            <a:chExt cx="1951696" cy="1588108"/>
          </a:xfrm>
        </p:grpSpPr>
        <p:sp>
          <p:nvSpPr>
            <p:cNvPr id="88" name="Google Shape;1967;p43">
              <a:extLst>
                <a:ext uri="{FF2B5EF4-FFF2-40B4-BE49-F238E27FC236}">
                  <a16:creationId xmlns:a16="http://schemas.microsoft.com/office/drawing/2014/main" id="{A76BF3CB-9ABB-7084-4861-07B04FA386C3}"/>
                </a:ext>
              </a:extLst>
            </p:cNvPr>
            <p:cNvSpPr/>
            <p:nvPr/>
          </p:nvSpPr>
          <p:spPr>
            <a:xfrm>
              <a:off x="2930836" y="1833671"/>
              <a:ext cx="420536" cy="3171"/>
            </a:xfrm>
            <a:custGeom>
              <a:avLst/>
              <a:gdLst/>
              <a:ahLst/>
              <a:cxnLst/>
              <a:rect l="l" t="t" r="r" b="b"/>
              <a:pathLst>
                <a:path w="22283" h="168" extrusionOk="0">
                  <a:moveTo>
                    <a:pt x="0" y="0"/>
                  </a:moveTo>
                  <a:lnTo>
                    <a:pt x="0" y="167"/>
                  </a:lnTo>
                  <a:lnTo>
                    <a:pt x="22283" y="167"/>
                  </a:lnTo>
                  <a:lnTo>
                    <a:pt x="22283" y="0"/>
                  </a:lnTo>
                  <a:close/>
                </a:path>
              </a:pathLst>
            </a:cu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89" name="Google Shape;1968;p43">
              <a:extLst>
                <a:ext uri="{FF2B5EF4-FFF2-40B4-BE49-F238E27FC236}">
                  <a16:creationId xmlns:a16="http://schemas.microsoft.com/office/drawing/2014/main" id="{E9A584B4-2BC8-C9D1-E33A-21F9F3F1E894}"/>
                </a:ext>
              </a:extLst>
            </p:cNvPr>
            <p:cNvGrpSpPr/>
            <p:nvPr/>
          </p:nvGrpSpPr>
          <p:grpSpPr>
            <a:xfrm>
              <a:off x="1399675" y="1386437"/>
              <a:ext cx="1536065" cy="1588108"/>
              <a:chOff x="1480172" y="1427015"/>
              <a:chExt cx="1496848" cy="1547562"/>
            </a:xfrm>
          </p:grpSpPr>
          <p:sp>
            <p:nvSpPr>
              <p:cNvPr id="90" name="Google Shape;1969;p43">
                <a:extLst>
                  <a:ext uri="{FF2B5EF4-FFF2-40B4-BE49-F238E27FC236}">
                    <a16:creationId xmlns:a16="http://schemas.microsoft.com/office/drawing/2014/main" id="{59E31A75-27F8-1EEC-94A0-543D68362438}"/>
                  </a:ext>
                </a:extLst>
              </p:cNvPr>
              <p:cNvSpPr/>
              <p:nvPr/>
            </p:nvSpPr>
            <p:spPr>
              <a:xfrm>
                <a:off x="1480172" y="2330448"/>
                <a:ext cx="528804" cy="644128"/>
              </a:xfrm>
              <a:custGeom>
                <a:avLst/>
                <a:gdLst/>
                <a:ahLst/>
                <a:cxnLst/>
                <a:rect l="l" t="t" r="r" b="b"/>
                <a:pathLst>
                  <a:path w="28755" h="35026" extrusionOk="0">
                    <a:moveTo>
                      <a:pt x="28754" y="15045"/>
                    </a:moveTo>
                    <a:cubicBezTo>
                      <a:pt x="22416" y="5938"/>
                      <a:pt x="11909" y="1"/>
                      <a:pt x="0" y="1"/>
                    </a:cubicBezTo>
                    <a:lnTo>
                      <a:pt x="0" y="26286"/>
                    </a:lnTo>
                    <a:lnTo>
                      <a:pt x="8740" y="35026"/>
                    </a:lnTo>
                    <a:close/>
                  </a:path>
                </a:pathLst>
              </a:cu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1" name="Google Shape;1970;p43">
                <a:extLst>
                  <a:ext uri="{FF2B5EF4-FFF2-40B4-BE49-F238E27FC236}">
                    <a16:creationId xmlns:a16="http://schemas.microsoft.com/office/drawing/2014/main" id="{059261C4-82B0-E814-3EFF-4AE7506A7F83}"/>
                  </a:ext>
                </a:extLst>
              </p:cNvPr>
              <p:cNvSpPr/>
              <p:nvPr/>
            </p:nvSpPr>
            <p:spPr>
              <a:xfrm>
                <a:off x="2060517" y="1427015"/>
                <a:ext cx="916502" cy="915896"/>
              </a:xfrm>
              <a:custGeom>
                <a:avLst/>
                <a:gdLst/>
                <a:ahLst/>
                <a:cxnLst/>
                <a:rect l="l" t="t" r="r" b="b"/>
                <a:pathLst>
                  <a:path w="49837" h="49804" extrusionOk="0">
                    <a:moveTo>
                      <a:pt x="49836" y="24885"/>
                    </a:moveTo>
                    <a:cubicBezTo>
                      <a:pt x="49836" y="38662"/>
                      <a:pt x="38662" y="49803"/>
                      <a:pt x="24919" y="49803"/>
                    </a:cubicBezTo>
                    <a:cubicBezTo>
                      <a:pt x="11142" y="49803"/>
                      <a:pt x="1" y="38662"/>
                      <a:pt x="1" y="24885"/>
                    </a:cubicBezTo>
                    <a:cubicBezTo>
                      <a:pt x="1" y="11142"/>
                      <a:pt x="11142" y="1"/>
                      <a:pt x="24919" y="1"/>
                    </a:cubicBezTo>
                    <a:cubicBezTo>
                      <a:pt x="38662" y="1"/>
                      <a:pt x="49836" y="11142"/>
                      <a:pt x="49836" y="24885"/>
                    </a:cubicBezTo>
                    <a:close/>
                  </a:path>
                </a:pathLst>
              </a:cu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2" name="Google Shape;1971;p43">
                <a:extLst>
                  <a:ext uri="{FF2B5EF4-FFF2-40B4-BE49-F238E27FC236}">
                    <a16:creationId xmlns:a16="http://schemas.microsoft.com/office/drawing/2014/main" id="{EE118160-00B9-1EE3-6D03-1E8F0DD285F0}"/>
                  </a:ext>
                </a:extLst>
              </p:cNvPr>
              <p:cNvSpPr/>
              <p:nvPr/>
            </p:nvSpPr>
            <p:spPr>
              <a:xfrm>
                <a:off x="1724308" y="2375370"/>
                <a:ext cx="144784" cy="144784"/>
              </a:xfrm>
              <a:custGeom>
                <a:avLst/>
                <a:gdLst/>
                <a:ahLst/>
                <a:cxnLst/>
                <a:rect l="l" t="t" r="r" b="b"/>
                <a:pathLst>
                  <a:path w="7873" h="7873" extrusionOk="0">
                    <a:moveTo>
                      <a:pt x="6472" y="1401"/>
                    </a:moveTo>
                    <a:cubicBezTo>
                      <a:pt x="5071" y="0"/>
                      <a:pt x="2803" y="0"/>
                      <a:pt x="1402" y="1401"/>
                    </a:cubicBezTo>
                    <a:cubicBezTo>
                      <a:pt x="1" y="2802"/>
                      <a:pt x="1" y="5070"/>
                      <a:pt x="1402" y="6471"/>
                    </a:cubicBezTo>
                    <a:cubicBezTo>
                      <a:pt x="2803" y="7872"/>
                      <a:pt x="5071" y="7872"/>
                      <a:pt x="6472" y="6471"/>
                    </a:cubicBezTo>
                    <a:cubicBezTo>
                      <a:pt x="7873" y="5070"/>
                      <a:pt x="7873" y="2802"/>
                      <a:pt x="6472" y="140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3" name="Google Shape;1972;p43">
                <a:extLst>
                  <a:ext uri="{FF2B5EF4-FFF2-40B4-BE49-F238E27FC236}">
                    <a16:creationId xmlns:a16="http://schemas.microsoft.com/office/drawing/2014/main" id="{7D262541-DBFE-C63A-F442-9270C88BE269}"/>
                  </a:ext>
                </a:extLst>
              </p:cNvPr>
              <p:cNvSpPr/>
              <p:nvPr/>
            </p:nvSpPr>
            <p:spPr>
              <a:xfrm>
                <a:off x="1761731" y="2412774"/>
                <a:ext cx="69956" cy="69956"/>
              </a:xfrm>
              <a:custGeom>
                <a:avLst/>
                <a:gdLst/>
                <a:ahLst/>
                <a:cxnLst/>
                <a:rect l="l" t="t" r="r" b="b"/>
                <a:pathLst>
                  <a:path w="3804" h="3804" extrusionOk="0">
                    <a:moveTo>
                      <a:pt x="3803" y="1902"/>
                    </a:moveTo>
                    <a:cubicBezTo>
                      <a:pt x="3803" y="2970"/>
                      <a:pt x="2969" y="3804"/>
                      <a:pt x="1902" y="3804"/>
                    </a:cubicBezTo>
                    <a:cubicBezTo>
                      <a:pt x="868" y="3804"/>
                      <a:pt x="0" y="2970"/>
                      <a:pt x="0" y="1902"/>
                    </a:cubicBezTo>
                    <a:cubicBezTo>
                      <a:pt x="0" y="835"/>
                      <a:pt x="868" y="1"/>
                      <a:pt x="1902" y="1"/>
                    </a:cubicBezTo>
                    <a:cubicBezTo>
                      <a:pt x="2969" y="1"/>
                      <a:pt x="3803" y="835"/>
                      <a:pt x="3803" y="1902"/>
                    </a:cubicBezTo>
                    <a:close/>
                  </a:path>
                </a:pathLst>
              </a:cu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4" name="Google Shape;1973;p43">
                <a:extLst>
                  <a:ext uri="{FF2B5EF4-FFF2-40B4-BE49-F238E27FC236}">
                    <a16:creationId xmlns:a16="http://schemas.microsoft.com/office/drawing/2014/main" id="{E4D4C854-73CF-5D7C-632B-4B5706A28246}"/>
                  </a:ext>
                </a:extLst>
              </p:cNvPr>
              <p:cNvSpPr/>
              <p:nvPr/>
            </p:nvSpPr>
            <p:spPr>
              <a:xfrm>
                <a:off x="2105920" y="1471793"/>
                <a:ext cx="825693" cy="826336"/>
              </a:xfrm>
              <a:custGeom>
                <a:avLst/>
                <a:gdLst/>
                <a:ahLst/>
                <a:cxnLst/>
                <a:rect l="l" t="t" r="r" b="b"/>
                <a:pathLst>
                  <a:path w="44899" h="44934" extrusionOk="0">
                    <a:moveTo>
                      <a:pt x="44899" y="22450"/>
                    </a:moveTo>
                    <a:cubicBezTo>
                      <a:pt x="44899" y="34859"/>
                      <a:pt x="34858" y="44933"/>
                      <a:pt x="22450" y="44933"/>
                    </a:cubicBezTo>
                    <a:cubicBezTo>
                      <a:pt x="10041" y="44933"/>
                      <a:pt x="0" y="34859"/>
                      <a:pt x="0" y="22450"/>
                    </a:cubicBezTo>
                    <a:cubicBezTo>
                      <a:pt x="0" y="10075"/>
                      <a:pt x="10041" y="1"/>
                      <a:pt x="22450" y="1"/>
                    </a:cubicBezTo>
                    <a:cubicBezTo>
                      <a:pt x="34858" y="1"/>
                      <a:pt x="44899" y="10075"/>
                      <a:pt x="44899" y="22450"/>
                    </a:cubicBezTo>
                    <a:close/>
                  </a:path>
                </a:pathLst>
              </a:cu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5" name="Google Shape;1974;p43">
                <a:extLst>
                  <a:ext uri="{FF2B5EF4-FFF2-40B4-BE49-F238E27FC236}">
                    <a16:creationId xmlns:a16="http://schemas.microsoft.com/office/drawing/2014/main" id="{8931FA1B-282D-F1E9-DC68-AC0C0224C7C5}"/>
                  </a:ext>
                </a:extLst>
              </p:cNvPr>
              <p:cNvSpPr/>
              <p:nvPr/>
            </p:nvSpPr>
            <p:spPr>
              <a:xfrm>
                <a:off x="2453717" y="2021412"/>
                <a:ext cx="325760" cy="425140"/>
              </a:xfrm>
              <a:custGeom>
                <a:avLst/>
                <a:gdLst/>
                <a:ahLst/>
                <a:cxnLst/>
                <a:rect l="l" t="t" r="r" b="b"/>
                <a:pathLst>
                  <a:path w="17714" h="23118" extrusionOk="0">
                    <a:moveTo>
                      <a:pt x="17713" y="20516"/>
                    </a:moveTo>
                    <a:lnTo>
                      <a:pt x="11209" y="23118"/>
                    </a:lnTo>
                    <a:cubicBezTo>
                      <a:pt x="8240" y="15779"/>
                      <a:pt x="4204" y="9608"/>
                      <a:pt x="1" y="5405"/>
                    </a:cubicBezTo>
                    <a:lnTo>
                      <a:pt x="13477" y="1"/>
                    </a:lnTo>
                    <a:cubicBezTo>
                      <a:pt x="13344" y="5905"/>
                      <a:pt x="14745" y="13144"/>
                      <a:pt x="17713" y="20516"/>
                    </a:cubicBezTo>
                    <a:close/>
                  </a:path>
                </a:pathLst>
              </a:custGeom>
              <a:gradFill>
                <a:gsLst>
                  <a:gs pos="0">
                    <a:srgbClr val="A01A58"/>
                  </a:gs>
                  <a:gs pos="100000">
                    <a:srgbClr val="723C70"/>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 name="Google Shape;1975;p43">
                <a:extLst>
                  <a:ext uri="{FF2B5EF4-FFF2-40B4-BE49-F238E27FC236}">
                    <a16:creationId xmlns:a16="http://schemas.microsoft.com/office/drawing/2014/main" id="{F028C96B-853B-2587-E0BB-73A14E36F5CD}"/>
                  </a:ext>
                </a:extLst>
              </p:cNvPr>
              <p:cNvSpPr/>
              <p:nvPr/>
            </p:nvSpPr>
            <p:spPr>
              <a:xfrm>
                <a:off x="2188727" y="1554618"/>
                <a:ext cx="660072" cy="660072"/>
              </a:xfrm>
              <a:custGeom>
                <a:avLst/>
                <a:gdLst/>
                <a:ahLst/>
                <a:cxnLst/>
                <a:rect l="l" t="t" r="r" b="b"/>
                <a:pathLst>
                  <a:path w="35893" h="35893" extrusionOk="0">
                    <a:moveTo>
                      <a:pt x="35893" y="17946"/>
                    </a:moveTo>
                    <a:cubicBezTo>
                      <a:pt x="35893" y="27887"/>
                      <a:pt x="27854" y="35893"/>
                      <a:pt x="17947" y="35893"/>
                    </a:cubicBezTo>
                    <a:cubicBezTo>
                      <a:pt x="8040" y="35893"/>
                      <a:pt x="0" y="27887"/>
                      <a:pt x="0" y="17946"/>
                    </a:cubicBezTo>
                    <a:cubicBezTo>
                      <a:pt x="0" y="8039"/>
                      <a:pt x="8040" y="0"/>
                      <a:pt x="17947" y="0"/>
                    </a:cubicBezTo>
                    <a:cubicBezTo>
                      <a:pt x="27854" y="0"/>
                      <a:pt x="35893" y="8039"/>
                      <a:pt x="35893" y="17946"/>
                    </a:cubicBezTo>
                    <a:close/>
                  </a:path>
                </a:pathLst>
              </a:custGeom>
              <a:gradFill>
                <a:gsLst>
                  <a:gs pos="0">
                    <a:srgbClr val="B7094C"/>
                  </a:gs>
                  <a:gs pos="100000">
                    <a:srgbClr val="892B64"/>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 name="Google Shape;1976;p43">
                <a:extLst>
                  <a:ext uri="{FF2B5EF4-FFF2-40B4-BE49-F238E27FC236}">
                    <a16:creationId xmlns:a16="http://schemas.microsoft.com/office/drawing/2014/main" id="{0CC82CC2-C4E8-C52B-1A69-78B5AB1548F5}"/>
                  </a:ext>
                </a:extLst>
              </p:cNvPr>
              <p:cNvSpPr/>
              <p:nvPr/>
            </p:nvSpPr>
            <p:spPr>
              <a:xfrm>
                <a:off x="2256823" y="1623321"/>
                <a:ext cx="523269" cy="523269"/>
              </a:xfrm>
              <a:custGeom>
                <a:avLst/>
                <a:gdLst/>
                <a:ahLst/>
                <a:cxnLst/>
                <a:rect l="l" t="t" r="r" b="b"/>
                <a:pathLst>
                  <a:path w="28454" h="28454" extrusionOk="0">
                    <a:moveTo>
                      <a:pt x="28454" y="14210"/>
                    </a:moveTo>
                    <a:cubicBezTo>
                      <a:pt x="28454" y="22083"/>
                      <a:pt x="22083" y="28454"/>
                      <a:pt x="14244" y="28454"/>
                    </a:cubicBezTo>
                    <a:cubicBezTo>
                      <a:pt x="6371" y="28454"/>
                      <a:pt x="0" y="22083"/>
                      <a:pt x="0" y="14210"/>
                    </a:cubicBezTo>
                    <a:cubicBezTo>
                      <a:pt x="0" y="6371"/>
                      <a:pt x="6371" y="0"/>
                      <a:pt x="14244" y="0"/>
                    </a:cubicBezTo>
                    <a:cubicBezTo>
                      <a:pt x="22083" y="0"/>
                      <a:pt x="28454" y="6371"/>
                      <a:pt x="28454" y="1421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000000"/>
                    </a:solidFill>
                    <a:effectLst/>
                    <a:uLnTx/>
                    <a:uFillTx/>
                    <a:latin typeface="Fira Sans Extra Condensed SemiBold"/>
                    <a:ea typeface="Fira Sans Extra Condensed SemiBold"/>
                    <a:cs typeface="Fira Sans Extra Condensed SemiBold"/>
                    <a:sym typeface="Fira Sans Extra Condensed SemiBold"/>
                  </a:rPr>
                  <a:t>1</a:t>
                </a:r>
                <a:endParaRPr kumimoji="0" sz="2000" b="0" i="0" u="none" strike="noStrike" kern="0" cap="none" spc="0" normalizeH="0" baseline="0" noProof="0">
                  <a:ln>
                    <a:noFill/>
                  </a:ln>
                  <a:solidFill>
                    <a:srgbClr val="000000"/>
                  </a:solidFill>
                  <a:effectLst/>
                  <a:uLnTx/>
                  <a:uFillTx/>
                  <a:latin typeface="Fira Sans Extra Condensed SemiBold"/>
                  <a:ea typeface="Fira Sans Extra Condensed SemiBold"/>
                  <a:cs typeface="Fira Sans Extra Condensed SemiBold"/>
                  <a:sym typeface="Fira Sans Extra Condensed SemiBold"/>
                </a:endParaRPr>
              </a:p>
            </p:txBody>
          </p:sp>
        </p:grpSp>
      </p:grpSp>
      <p:sp>
        <p:nvSpPr>
          <p:cNvPr id="98" name="Google Shape;1977;p43">
            <a:extLst>
              <a:ext uri="{FF2B5EF4-FFF2-40B4-BE49-F238E27FC236}">
                <a16:creationId xmlns:a16="http://schemas.microsoft.com/office/drawing/2014/main" id="{916C90A3-4A37-E215-3F8D-E9BC2EACE04C}"/>
              </a:ext>
            </a:extLst>
          </p:cNvPr>
          <p:cNvSpPr/>
          <p:nvPr/>
        </p:nvSpPr>
        <p:spPr>
          <a:xfrm flipH="1">
            <a:off x="7389372" y="2423875"/>
            <a:ext cx="1096645" cy="1096645"/>
          </a:xfrm>
          <a:custGeom>
            <a:avLst/>
            <a:gdLst/>
            <a:ahLst/>
            <a:cxnLst/>
            <a:rect l="l" t="t" r="r" b="b"/>
            <a:pathLst>
              <a:path w="64047" h="64047" extrusionOk="0">
                <a:moveTo>
                  <a:pt x="64046" y="32024"/>
                </a:moveTo>
                <a:cubicBezTo>
                  <a:pt x="64046" y="49703"/>
                  <a:pt x="49703" y="64047"/>
                  <a:pt x="32023" y="64047"/>
                </a:cubicBezTo>
                <a:cubicBezTo>
                  <a:pt x="14344" y="64047"/>
                  <a:pt x="1" y="49703"/>
                  <a:pt x="1" y="32024"/>
                </a:cubicBezTo>
                <a:cubicBezTo>
                  <a:pt x="1" y="14344"/>
                  <a:pt x="14344" y="1"/>
                  <a:pt x="32023" y="1"/>
                </a:cubicBezTo>
                <a:cubicBezTo>
                  <a:pt x="49703" y="1"/>
                  <a:pt x="64046" y="14344"/>
                  <a:pt x="64046" y="32024"/>
                </a:cubicBezTo>
                <a:close/>
              </a:path>
            </a:pathLst>
          </a:custGeom>
          <a:gradFill>
            <a:gsLst>
              <a:gs pos="0">
                <a:srgbClr val="B7094C"/>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 name="Google Shape;1978;p43">
            <a:extLst>
              <a:ext uri="{FF2B5EF4-FFF2-40B4-BE49-F238E27FC236}">
                <a16:creationId xmlns:a16="http://schemas.microsoft.com/office/drawing/2014/main" id="{A5351DFF-7986-E4E9-DDC1-DD1F9FF94BF0}"/>
              </a:ext>
            </a:extLst>
          </p:cNvPr>
          <p:cNvSpPr/>
          <p:nvPr/>
        </p:nvSpPr>
        <p:spPr>
          <a:xfrm flipH="1">
            <a:off x="7524683" y="2554212"/>
            <a:ext cx="830994" cy="831636"/>
          </a:xfrm>
          <a:custGeom>
            <a:avLst/>
            <a:gdLst/>
            <a:ahLst/>
            <a:cxnLst/>
            <a:rect l="l" t="t" r="r" b="b"/>
            <a:pathLst>
              <a:path w="44032" h="44066" extrusionOk="0">
                <a:moveTo>
                  <a:pt x="44032" y="22016"/>
                </a:moveTo>
                <a:cubicBezTo>
                  <a:pt x="44032" y="34192"/>
                  <a:pt x="34191" y="44065"/>
                  <a:pt x="22016" y="44065"/>
                </a:cubicBezTo>
                <a:cubicBezTo>
                  <a:pt x="9874" y="44065"/>
                  <a:pt x="0" y="34192"/>
                  <a:pt x="0" y="22016"/>
                </a:cubicBezTo>
                <a:cubicBezTo>
                  <a:pt x="0" y="9874"/>
                  <a:pt x="9874" y="0"/>
                  <a:pt x="22016" y="0"/>
                </a:cubicBezTo>
                <a:cubicBezTo>
                  <a:pt x="34191" y="0"/>
                  <a:pt x="44032" y="9874"/>
                  <a:pt x="44032" y="22016"/>
                </a:cubicBezTo>
                <a:close/>
              </a:path>
            </a:pathLst>
          </a:custGeom>
          <a:solidFill>
            <a:srgbClr val="FFFFFF"/>
          </a:solidFill>
          <a:ln>
            <a:noFill/>
          </a:ln>
        </p:spPr>
        <p:txBody>
          <a:bodyPr spcFirstLastPara="1" wrap="square" lIns="91425" tIns="91425" rIns="91425" bIns="91425" anchor="ctr" anchorCtr="0">
            <a:noAutofit/>
          </a:bodyPr>
          <a:lstStyle/>
          <a:p>
            <a:pPr algn="ctr" defTabSz="914400">
              <a:buClr>
                <a:srgbClr val="000000"/>
              </a:buClr>
              <a:buFont typeface="Arial"/>
              <a:buNone/>
            </a:pPr>
            <a:r>
              <a:rPr lang="en" kern="0" dirty="0">
                <a:solidFill>
                  <a:srgbClr val="000000"/>
                </a:solidFill>
                <a:latin typeface="Fira Sans Extra Condensed SemiBold"/>
                <a:ea typeface="Fira Sans Extra Condensed SemiBold"/>
                <a:cs typeface="Fira Sans Extra Condensed SemiBold"/>
                <a:sym typeface="Fira Sans Extra Condensed SemiBold"/>
              </a:rPr>
              <a:t>Sesson 1</a:t>
            </a:r>
            <a:endParaRPr kern="0" dirty="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0" name="Google Shape;1979;p43">
            <a:extLst>
              <a:ext uri="{FF2B5EF4-FFF2-40B4-BE49-F238E27FC236}">
                <a16:creationId xmlns:a16="http://schemas.microsoft.com/office/drawing/2014/main" id="{F2425718-F3EA-32E4-8283-487EE02DEA1D}"/>
              </a:ext>
            </a:extLst>
          </p:cNvPr>
          <p:cNvSpPr/>
          <p:nvPr/>
        </p:nvSpPr>
        <p:spPr>
          <a:xfrm flipH="1">
            <a:off x="6401642" y="3617984"/>
            <a:ext cx="940549" cy="940530"/>
          </a:xfrm>
          <a:custGeom>
            <a:avLst/>
            <a:gdLst/>
            <a:ahLst/>
            <a:cxnLst/>
            <a:rect l="l" t="t" r="r" b="b"/>
            <a:pathLst>
              <a:path w="49837" h="49836" extrusionOk="0">
                <a:moveTo>
                  <a:pt x="49836" y="24918"/>
                </a:moveTo>
                <a:cubicBezTo>
                  <a:pt x="49836" y="38661"/>
                  <a:pt x="38662" y="49836"/>
                  <a:pt x="24919" y="49836"/>
                </a:cubicBezTo>
                <a:cubicBezTo>
                  <a:pt x="11142" y="49836"/>
                  <a:pt x="1" y="38661"/>
                  <a:pt x="1" y="24918"/>
                </a:cubicBezTo>
                <a:cubicBezTo>
                  <a:pt x="1" y="11175"/>
                  <a:pt x="11142" y="0"/>
                  <a:pt x="24919" y="0"/>
                </a:cubicBezTo>
                <a:cubicBezTo>
                  <a:pt x="38662" y="0"/>
                  <a:pt x="49836" y="11175"/>
                  <a:pt x="49836" y="24918"/>
                </a:cubicBezTo>
                <a:close/>
              </a:path>
            </a:pathLst>
          </a:custGeom>
          <a:gradFill>
            <a:gsLst>
              <a:gs pos="0">
                <a:srgbClr val="2E6F95"/>
              </a:gs>
              <a:gs pos="100000">
                <a:srgbClr val="455E89"/>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1" name="Google Shape;1980;p43">
            <a:extLst>
              <a:ext uri="{FF2B5EF4-FFF2-40B4-BE49-F238E27FC236}">
                <a16:creationId xmlns:a16="http://schemas.microsoft.com/office/drawing/2014/main" id="{88ED662C-DEAB-3BDC-709A-79B33B9A09E6}"/>
              </a:ext>
            </a:extLst>
          </p:cNvPr>
          <p:cNvSpPr/>
          <p:nvPr/>
        </p:nvSpPr>
        <p:spPr>
          <a:xfrm flipH="1">
            <a:off x="6448242" y="3664558"/>
            <a:ext cx="847356" cy="847375"/>
          </a:xfrm>
          <a:custGeom>
            <a:avLst/>
            <a:gdLst/>
            <a:ahLst/>
            <a:cxnLst/>
            <a:rect l="l" t="t" r="r" b="b"/>
            <a:pathLst>
              <a:path w="44899" h="44900" extrusionOk="0">
                <a:moveTo>
                  <a:pt x="44899" y="22450"/>
                </a:moveTo>
                <a:cubicBezTo>
                  <a:pt x="44899" y="34859"/>
                  <a:pt x="34858" y="44899"/>
                  <a:pt x="22450" y="44899"/>
                </a:cubicBezTo>
                <a:cubicBezTo>
                  <a:pt x="10041" y="44899"/>
                  <a:pt x="0" y="34859"/>
                  <a:pt x="0" y="22450"/>
                </a:cubicBezTo>
                <a:cubicBezTo>
                  <a:pt x="0" y="10041"/>
                  <a:pt x="10041" y="1"/>
                  <a:pt x="22450" y="1"/>
                </a:cubicBezTo>
                <a:cubicBezTo>
                  <a:pt x="34858" y="1"/>
                  <a:pt x="44899" y="10041"/>
                  <a:pt x="44899" y="22450"/>
                </a:cubicBezTo>
                <a:close/>
              </a:path>
            </a:pathLst>
          </a:custGeom>
          <a:gradFill>
            <a:gsLst>
              <a:gs pos="0">
                <a:srgbClr val="000000">
                  <a:alpha val="11372"/>
                </a:srgbClr>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2" name="Google Shape;1981;p43">
            <a:extLst>
              <a:ext uri="{FF2B5EF4-FFF2-40B4-BE49-F238E27FC236}">
                <a16:creationId xmlns:a16="http://schemas.microsoft.com/office/drawing/2014/main" id="{7B484993-F4F5-98E1-9543-59879B7CCD8B}"/>
              </a:ext>
            </a:extLst>
          </p:cNvPr>
          <p:cNvSpPr/>
          <p:nvPr/>
        </p:nvSpPr>
        <p:spPr>
          <a:xfrm flipH="1">
            <a:off x="6597456" y="3510471"/>
            <a:ext cx="334307" cy="436917"/>
          </a:xfrm>
          <a:custGeom>
            <a:avLst/>
            <a:gdLst/>
            <a:ahLst/>
            <a:cxnLst/>
            <a:rect l="l" t="t" r="r" b="b"/>
            <a:pathLst>
              <a:path w="17714" h="23151" extrusionOk="0">
                <a:moveTo>
                  <a:pt x="11209" y="1"/>
                </a:moveTo>
                <a:cubicBezTo>
                  <a:pt x="8240" y="7372"/>
                  <a:pt x="4204" y="13544"/>
                  <a:pt x="1" y="17713"/>
                </a:cubicBezTo>
                <a:lnTo>
                  <a:pt x="13477" y="23150"/>
                </a:lnTo>
                <a:cubicBezTo>
                  <a:pt x="13344" y="17213"/>
                  <a:pt x="14745" y="9974"/>
                  <a:pt x="17713" y="2602"/>
                </a:cubicBezTo>
                <a:close/>
              </a:path>
            </a:pathLst>
          </a:custGeom>
          <a:gradFill>
            <a:gsLst>
              <a:gs pos="0">
                <a:srgbClr val="2E6F95"/>
              </a:gs>
              <a:gs pos="100000">
                <a:srgbClr val="1780A1"/>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3" name="Google Shape;1982;p43">
            <a:extLst>
              <a:ext uri="{FF2B5EF4-FFF2-40B4-BE49-F238E27FC236}">
                <a16:creationId xmlns:a16="http://schemas.microsoft.com/office/drawing/2014/main" id="{14A33891-D278-09C5-9420-04E3B52715D2}"/>
              </a:ext>
            </a:extLst>
          </p:cNvPr>
          <p:cNvSpPr/>
          <p:nvPr/>
        </p:nvSpPr>
        <p:spPr>
          <a:xfrm flipH="1">
            <a:off x="6533231" y="3749534"/>
            <a:ext cx="677391" cy="677410"/>
          </a:xfrm>
          <a:custGeom>
            <a:avLst/>
            <a:gdLst/>
            <a:ahLst/>
            <a:cxnLst/>
            <a:rect l="l" t="t" r="r" b="b"/>
            <a:pathLst>
              <a:path w="35893" h="35894" extrusionOk="0">
                <a:moveTo>
                  <a:pt x="35893" y="17947"/>
                </a:moveTo>
                <a:cubicBezTo>
                  <a:pt x="35893" y="27854"/>
                  <a:pt x="27854" y="35893"/>
                  <a:pt x="17947" y="35893"/>
                </a:cubicBezTo>
                <a:cubicBezTo>
                  <a:pt x="8040" y="35893"/>
                  <a:pt x="0" y="27854"/>
                  <a:pt x="0" y="17947"/>
                </a:cubicBezTo>
                <a:cubicBezTo>
                  <a:pt x="0" y="8040"/>
                  <a:pt x="8040" y="1"/>
                  <a:pt x="17947" y="1"/>
                </a:cubicBezTo>
                <a:cubicBezTo>
                  <a:pt x="27854" y="1"/>
                  <a:pt x="35893" y="8040"/>
                  <a:pt x="35893" y="17947"/>
                </a:cubicBezTo>
                <a:close/>
              </a:path>
            </a:pathLst>
          </a:custGeom>
          <a:gradFill>
            <a:gsLst>
              <a:gs pos="0">
                <a:srgbClr val="2E6F95"/>
              </a:gs>
              <a:gs pos="100000">
                <a:srgbClr val="455E89"/>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4" name="Google Shape;1983;p43">
            <a:extLst>
              <a:ext uri="{FF2B5EF4-FFF2-40B4-BE49-F238E27FC236}">
                <a16:creationId xmlns:a16="http://schemas.microsoft.com/office/drawing/2014/main" id="{BC6A06E2-B43F-6EBD-9AB1-6FD6BEEAECBC}"/>
              </a:ext>
            </a:extLst>
          </p:cNvPr>
          <p:cNvSpPr/>
          <p:nvPr/>
        </p:nvSpPr>
        <p:spPr>
          <a:xfrm flipH="1">
            <a:off x="6603744" y="3819414"/>
            <a:ext cx="536998" cy="537017"/>
          </a:xfrm>
          <a:custGeom>
            <a:avLst/>
            <a:gdLst/>
            <a:ahLst/>
            <a:cxnLst/>
            <a:rect l="l" t="t" r="r" b="b"/>
            <a:pathLst>
              <a:path w="28454" h="28455" extrusionOk="0">
                <a:moveTo>
                  <a:pt x="28454" y="14244"/>
                </a:moveTo>
                <a:cubicBezTo>
                  <a:pt x="28454" y="22116"/>
                  <a:pt x="22083" y="28454"/>
                  <a:pt x="14244" y="28454"/>
                </a:cubicBezTo>
                <a:cubicBezTo>
                  <a:pt x="6371" y="28454"/>
                  <a:pt x="0" y="22116"/>
                  <a:pt x="0" y="14244"/>
                </a:cubicBezTo>
                <a:cubicBezTo>
                  <a:pt x="0" y="6372"/>
                  <a:pt x="6371" y="0"/>
                  <a:pt x="14244" y="0"/>
                </a:cubicBezTo>
                <a:cubicBezTo>
                  <a:pt x="22083" y="0"/>
                  <a:pt x="28454" y="6372"/>
                  <a:pt x="28454" y="14244"/>
                </a:cubicBezTo>
                <a:close/>
              </a:path>
            </a:pathLst>
          </a:custGeom>
          <a:solidFill>
            <a:srgbClr val="FFFFFF"/>
          </a:solidFill>
          <a:ln>
            <a:noFill/>
          </a:ln>
        </p:spPr>
        <p:txBody>
          <a:bodyPr spcFirstLastPara="1" wrap="square" lIns="91425" tIns="91425" rIns="91425" bIns="91425" anchor="ctr" anchorCtr="0">
            <a:noAutofit/>
          </a:bodyPr>
          <a:lstStyle/>
          <a:p>
            <a:pPr algn="ctr" defTabSz="914400">
              <a:buClr>
                <a:srgbClr val="000000"/>
              </a:buClr>
              <a:buSzPts val="1100"/>
              <a:buFont typeface="Arial"/>
              <a:buNone/>
            </a:pPr>
            <a:r>
              <a:rPr lang="en" sz="2000" kern="0">
                <a:solidFill>
                  <a:srgbClr val="000000"/>
                </a:solidFill>
                <a:latin typeface="Fira Sans Extra Condensed SemiBold"/>
                <a:ea typeface="Fira Sans Extra Condensed SemiBold"/>
                <a:cs typeface="Fira Sans Extra Condensed SemiBold"/>
                <a:sym typeface="Fira Sans Extra Condensed SemiBold"/>
              </a:rPr>
              <a:t>3</a:t>
            </a:r>
            <a:endParaRPr sz="1400" kern="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5" name="Google Shape;1984;p43">
            <a:extLst>
              <a:ext uri="{FF2B5EF4-FFF2-40B4-BE49-F238E27FC236}">
                <a16:creationId xmlns:a16="http://schemas.microsoft.com/office/drawing/2014/main" id="{33059A54-79C4-8806-CCF3-0137D9042246}"/>
              </a:ext>
            </a:extLst>
          </p:cNvPr>
          <p:cNvSpPr/>
          <p:nvPr/>
        </p:nvSpPr>
        <p:spPr>
          <a:xfrm flipH="1">
            <a:off x="7538625" y="3442973"/>
            <a:ext cx="148583" cy="149225"/>
          </a:xfrm>
          <a:custGeom>
            <a:avLst/>
            <a:gdLst/>
            <a:ahLst/>
            <a:cxnLst/>
            <a:rect l="l" t="t" r="r" b="b"/>
            <a:pathLst>
              <a:path w="7873" h="7907" extrusionOk="0">
                <a:moveTo>
                  <a:pt x="6472" y="1402"/>
                </a:moveTo>
                <a:cubicBezTo>
                  <a:pt x="5071" y="1"/>
                  <a:pt x="2803" y="1"/>
                  <a:pt x="1402" y="1402"/>
                </a:cubicBezTo>
                <a:cubicBezTo>
                  <a:pt x="1" y="2803"/>
                  <a:pt x="1" y="5105"/>
                  <a:pt x="1402" y="6506"/>
                </a:cubicBezTo>
                <a:cubicBezTo>
                  <a:pt x="2803" y="7907"/>
                  <a:pt x="5071" y="7907"/>
                  <a:pt x="6472" y="6506"/>
                </a:cubicBezTo>
                <a:cubicBezTo>
                  <a:pt x="7873" y="5105"/>
                  <a:pt x="7873" y="2803"/>
                  <a:pt x="6472" y="1402"/>
                </a:cubicBezTo>
                <a:close/>
              </a:path>
            </a:pathLst>
          </a:custGeom>
          <a:solidFill>
            <a:srgbClr val="EEEEEE"/>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6" name="Google Shape;1985;p43">
            <a:extLst>
              <a:ext uri="{FF2B5EF4-FFF2-40B4-BE49-F238E27FC236}">
                <a16:creationId xmlns:a16="http://schemas.microsoft.com/office/drawing/2014/main" id="{FE6A611B-5219-1B6C-AAE6-4AFAF68AD4DD}"/>
              </a:ext>
            </a:extLst>
          </p:cNvPr>
          <p:cNvSpPr/>
          <p:nvPr/>
        </p:nvSpPr>
        <p:spPr>
          <a:xfrm flipH="1">
            <a:off x="7577015" y="3481376"/>
            <a:ext cx="71791" cy="72414"/>
          </a:xfrm>
          <a:custGeom>
            <a:avLst/>
            <a:gdLst/>
            <a:ahLst/>
            <a:cxnLst/>
            <a:rect l="l" t="t" r="r" b="b"/>
            <a:pathLst>
              <a:path w="3804" h="3837" extrusionOk="0">
                <a:moveTo>
                  <a:pt x="3803" y="1902"/>
                </a:moveTo>
                <a:cubicBezTo>
                  <a:pt x="3803" y="2969"/>
                  <a:pt x="2969" y="3837"/>
                  <a:pt x="1902" y="3837"/>
                </a:cubicBezTo>
                <a:cubicBezTo>
                  <a:pt x="868" y="3837"/>
                  <a:pt x="0" y="2969"/>
                  <a:pt x="0" y="1902"/>
                </a:cubicBezTo>
                <a:cubicBezTo>
                  <a:pt x="0" y="868"/>
                  <a:pt x="868" y="1"/>
                  <a:pt x="1902" y="1"/>
                </a:cubicBezTo>
                <a:cubicBezTo>
                  <a:pt x="2969" y="1"/>
                  <a:pt x="3803" y="868"/>
                  <a:pt x="3803" y="1902"/>
                </a:cubicBezTo>
                <a:close/>
              </a:path>
            </a:pathLst>
          </a:custGeom>
          <a:gradFill>
            <a:gsLst>
              <a:gs pos="0">
                <a:srgbClr val="2E6F95"/>
              </a:gs>
              <a:gs pos="100000">
                <a:srgbClr val="455E89"/>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7" name="Google Shape;1986;p43">
            <a:extLst>
              <a:ext uri="{FF2B5EF4-FFF2-40B4-BE49-F238E27FC236}">
                <a16:creationId xmlns:a16="http://schemas.microsoft.com/office/drawing/2014/main" id="{C5FC82DA-F248-994C-74F3-8EC43D501E6B}"/>
              </a:ext>
            </a:extLst>
          </p:cNvPr>
          <p:cNvSpPr/>
          <p:nvPr/>
        </p:nvSpPr>
        <p:spPr>
          <a:xfrm flipH="1">
            <a:off x="5986045" y="4086333"/>
            <a:ext cx="420536" cy="3171"/>
          </a:xfrm>
          <a:custGeom>
            <a:avLst/>
            <a:gdLst/>
            <a:ahLst/>
            <a:cxnLst/>
            <a:rect l="l" t="t" r="r" b="b"/>
            <a:pathLst>
              <a:path w="22283" h="168" extrusionOk="0">
                <a:moveTo>
                  <a:pt x="0" y="1"/>
                </a:moveTo>
                <a:lnTo>
                  <a:pt x="0" y="168"/>
                </a:lnTo>
                <a:lnTo>
                  <a:pt x="22283" y="168"/>
                </a:lnTo>
                <a:lnTo>
                  <a:pt x="22283" y="1"/>
                </a:lnTo>
                <a:close/>
              </a:path>
            </a:pathLst>
          </a:custGeom>
          <a:solidFill>
            <a:srgbClr val="66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8" name="Google Shape;1884;p43">
            <a:extLst>
              <a:ext uri="{FF2B5EF4-FFF2-40B4-BE49-F238E27FC236}">
                <a16:creationId xmlns:a16="http://schemas.microsoft.com/office/drawing/2014/main" id="{9CD84377-686A-38E2-A74A-1BCF7AB154CD}"/>
              </a:ext>
            </a:extLst>
          </p:cNvPr>
          <p:cNvSpPr/>
          <p:nvPr/>
        </p:nvSpPr>
        <p:spPr>
          <a:xfrm>
            <a:off x="6395541" y="1380544"/>
            <a:ext cx="940500" cy="9405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09" name="Google Shape;1886;p43">
            <a:extLst>
              <a:ext uri="{FF2B5EF4-FFF2-40B4-BE49-F238E27FC236}">
                <a16:creationId xmlns:a16="http://schemas.microsoft.com/office/drawing/2014/main" id="{BBA3D5C7-ACBE-E148-5CBE-9403500F0DA7}"/>
              </a:ext>
            </a:extLst>
          </p:cNvPr>
          <p:cNvSpPr/>
          <p:nvPr/>
        </p:nvSpPr>
        <p:spPr>
          <a:xfrm>
            <a:off x="5976522" y="2504019"/>
            <a:ext cx="940500" cy="9405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10" name="Google Shape;1888;p43">
            <a:extLst>
              <a:ext uri="{FF2B5EF4-FFF2-40B4-BE49-F238E27FC236}">
                <a16:creationId xmlns:a16="http://schemas.microsoft.com/office/drawing/2014/main" id="{FF84AEAB-4379-0348-3760-E6A0C75DCF09}"/>
              </a:ext>
            </a:extLst>
          </p:cNvPr>
          <p:cNvSpPr/>
          <p:nvPr/>
        </p:nvSpPr>
        <p:spPr>
          <a:xfrm>
            <a:off x="6392804" y="3619469"/>
            <a:ext cx="940500" cy="9405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nvGrpSpPr>
          <p:cNvPr id="111" name="Google Shape;1987;p43">
            <a:extLst>
              <a:ext uri="{FF2B5EF4-FFF2-40B4-BE49-F238E27FC236}">
                <a16:creationId xmlns:a16="http://schemas.microsoft.com/office/drawing/2014/main" id="{C333F5F2-A76F-B2DC-4428-A07E7801AD6B}"/>
              </a:ext>
            </a:extLst>
          </p:cNvPr>
          <p:cNvGrpSpPr/>
          <p:nvPr/>
        </p:nvGrpSpPr>
        <p:grpSpPr>
          <a:xfrm>
            <a:off x="832432" y="1721474"/>
            <a:ext cx="272253" cy="270322"/>
            <a:chOff x="890400" y="4399350"/>
            <a:chExt cx="486600" cy="483150"/>
          </a:xfrm>
        </p:grpSpPr>
        <p:sp>
          <p:nvSpPr>
            <p:cNvPr id="112" name="Google Shape;1988;p43">
              <a:extLst>
                <a:ext uri="{FF2B5EF4-FFF2-40B4-BE49-F238E27FC236}">
                  <a16:creationId xmlns:a16="http://schemas.microsoft.com/office/drawing/2014/main" id="{76824A6C-55DB-A7FC-74A4-A21351C2FC26}"/>
                </a:ext>
              </a:extLst>
            </p:cNvPr>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sp>
          <p:nvSpPr>
            <p:cNvPr id="113" name="Google Shape;1989;p43">
              <a:extLst>
                <a:ext uri="{FF2B5EF4-FFF2-40B4-BE49-F238E27FC236}">
                  <a16:creationId xmlns:a16="http://schemas.microsoft.com/office/drawing/2014/main" id="{F7866C54-DEC3-F776-F8DD-B46C9AC3053C}"/>
                </a:ext>
              </a:extLst>
            </p:cNvPr>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sp>
          <p:nvSpPr>
            <p:cNvPr id="114" name="Google Shape;1990;p43">
              <a:extLst>
                <a:ext uri="{FF2B5EF4-FFF2-40B4-BE49-F238E27FC236}">
                  <a16:creationId xmlns:a16="http://schemas.microsoft.com/office/drawing/2014/main" id="{DA5694FB-8EA6-9055-8D22-77E01BD1255E}"/>
                </a:ext>
              </a:extLst>
            </p:cNvPr>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grpSp>
      <p:grpSp>
        <p:nvGrpSpPr>
          <p:cNvPr id="115" name="Google Shape;1991;p43">
            <a:extLst>
              <a:ext uri="{FF2B5EF4-FFF2-40B4-BE49-F238E27FC236}">
                <a16:creationId xmlns:a16="http://schemas.microsoft.com/office/drawing/2014/main" id="{F0271F31-FC60-A2A8-5FBD-3F3BB8C39EB0}"/>
              </a:ext>
            </a:extLst>
          </p:cNvPr>
          <p:cNvGrpSpPr/>
          <p:nvPr/>
        </p:nvGrpSpPr>
        <p:grpSpPr>
          <a:xfrm>
            <a:off x="833404" y="2843278"/>
            <a:ext cx="270308" cy="246040"/>
            <a:chOff x="1487200" y="4421025"/>
            <a:chExt cx="483125" cy="439750"/>
          </a:xfrm>
        </p:grpSpPr>
        <p:sp>
          <p:nvSpPr>
            <p:cNvPr id="116" name="Google Shape;1992;p43">
              <a:extLst>
                <a:ext uri="{FF2B5EF4-FFF2-40B4-BE49-F238E27FC236}">
                  <a16:creationId xmlns:a16="http://schemas.microsoft.com/office/drawing/2014/main" id="{44826A81-BDBE-B923-82CC-70885A91C829}"/>
                </a:ext>
              </a:extLst>
            </p:cNvPr>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sp>
          <p:nvSpPr>
            <p:cNvPr id="117" name="Google Shape;1993;p43">
              <a:extLst>
                <a:ext uri="{FF2B5EF4-FFF2-40B4-BE49-F238E27FC236}">
                  <a16:creationId xmlns:a16="http://schemas.microsoft.com/office/drawing/2014/main" id="{92429C04-3758-96BB-68E1-97E27F2FFD58}"/>
                </a:ext>
              </a:extLst>
            </p:cNvPr>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sp>
          <p:nvSpPr>
            <p:cNvPr id="118" name="Google Shape;1994;p43">
              <a:extLst>
                <a:ext uri="{FF2B5EF4-FFF2-40B4-BE49-F238E27FC236}">
                  <a16:creationId xmlns:a16="http://schemas.microsoft.com/office/drawing/2014/main" id="{BEAECB45-E91D-4774-381E-6A31C70A6887}"/>
                </a:ext>
              </a:extLst>
            </p:cNvPr>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sp>
          <p:nvSpPr>
            <p:cNvPr id="119" name="Google Shape;1995;p43">
              <a:extLst>
                <a:ext uri="{FF2B5EF4-FFF2-40B4-BE49-F238E27FC236}">
                  <a16:creationId xmlns:a16="http://schemas.microsoft.com/office/drawing/2014/main" id="{12C9231F-D2AA-C644-BA11-97AA5C76022C}"/>
                </a:ext>
              </a:extLst>
            </p:cNvPr>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grpSp>
      <p:grpSp>
        <p:nvGrpSpPr>
          <p:cNvPr id="120" name="Google Shape;1996;p43">
            <a:extLst>
              <a:ext uri="{FF2B5EF4-FFF2-40B4-BE49-F238E27FC236}">
                <a16:creationId xmlns:a16="http://schemas.microsoft.com/office/drawing/2014/main" id="{1EB27519-5B3D-11B1-0BE7-C960FE6A99FF}"/>
              </a:ext>
            </a:extLst>
          </p:cNvPr>
          <p:cNvGrpSpPr/>
          <p:nvPr/>
        </p:nvGrpSpPr>
        <p:grpSpPr>
          <a:xfrm>
            <a:off x="831523" y="3940813"/>
            <a:ext cx="274071" cy="270294"/>
            <a:chOff x="2079300" y="4399325"/>
            <a:chExt cx="489850" cy="483100"/>
          </a:xfrm>
        </p:grpSpPr>
        <p:sp>
          <p:nvSpPr>
            <p:cNvPr id="121" name="Google Shape;1997;p43">
              <a:extLst>
                <a:ext uri="{FF2B5EF4-FFF2-40B4-BE49-F238E27FC236}">
                  <a16:creationId xmlns:a16="http://schemas.microsoft.com/office/drawing/2014/main" id="{535D2DA1-91A9-25A6-53C4-244DFF262DF2}"/>
                </a:ext>
              </a:extLst>
            </p:cNvPr>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sp>
          <p:nvSpPr>
            <p:cNvPr id="122" name="Google Shape;1998;p43">
              <a:extLst>
                <a:ext uri="{FF2B5EF4-FFF2-40B4-BE49-F238E27FC236}">
                  <a16:creationId xmlns:a16="http://schemas.microsoft.com/office/drawing/2014/main" id="{8F9AFCC3-1882-A372-EB29-8A5136CE7C21}"/>
                </a:ext>
              </a:extLst>
            </p:cNvPr>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cs typeface="Arial"/>
                <a:sym typeface="Arial"/>
              </a:endParaRPr>
            </a:p>
          </p:txBody>
        </p:sp>
      </p:grpSp>
    </p:spTree>
    <p:extLst>
      <p:ext uri="{BB962C8B-B14F-4D97-AF65-F5344CB8AC3E}">
        <p14:creationId xmlns:p14="http://schemas.microsoft.com/office/powerpoint/2010/main" val="97524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0AAA-F921-148A-E3C6-24A0C94DD4A8}"/>
              </a:ext>
            </a:extLst>
          </p:cNvPr>
          <p:cNvSpPr>
            <a:spLocks noGrp="1"/>
          </p:cNvSpPr>
          <p:nvPr>
            <p:ph type="title"/>
          </p:nvPr>
        </p:nvSpPr>
        <p:spPr/>
        <p:txBody>
          <a:bodyPr/>
          <a:lstStyle/>
          <a:p>
            <a:r>
              <a:rPr lang="en-GB" dirty="0"/>
              <a:t>Session 1 – Regulatory and HTA Update</a:t>
            </a:r>
            <a:endParaRPr lang="en-US" dirty="0"/>
          </a:p>
        </p:txBody>
      </p:sp>
      <p:sp>
        <p:nvSpPr>
          <p:cNvPr id="3" name="Content Placeholder 2">
            <a:extLst>
              <a:ext uri="{FF2B5EF4-FFF2-40B4-BE49-F238E27FC236}">
                <a16:creationId xmlns:a16="http://schemas.microsoft.com/office/drawing/2014/main" id="{95C63874-08F6-5499-2DB3-0588FA76A2DC}"/>
              </a:ext>
            </a:extLst>
          </p:cNvPr>
          <p:cNvSpPr>
            <a:spLocks noGrp="1"/>
          </p:cNvSpPr>
          <p:nvPr>
            <p:ph idx="1"/>
          </p:nvPr>
        </p:nvSpPr>
        <p:spPr/>
        <p:txBody>
          <a:bodyPr>
            <a:normAutofit/>
          </a:bodyPr>
          <a:lstStyle/>
          <a:p>
            <a:r>
              <a:rPr lang="en-GB" dirty="0"/>
              <a:t>Kristin Karlson (Swedish Medical Products Agency): EMA Methodology Working Party update</a:t>
            </a:r>
          </a:p>
          <a:p>
            <a:pPr lvl="1"/>
            <a:r>
              <a:rPr lang="en-GB" dirty="0"/>
              <a:t>Recently reorganised</a:t>
            </a:r>
          </a:p>
          <a:p>
            <a:pPr lvl="1"/>
            <a:r>
              <a:rPr lang="en-GB" dirty="0"/>
              <a:t>Scientific Coordination Board</a:t>
            </a:r>
          </a:p>
        </p:txBody>
      </p:sp>
      <p:pic>
        <p:nvPicPr>
          <p:cNvPr id="5" name="Picture 4">
            <a:extLst>
              <a:ext uri="{FF2B5EF4-FFF2-40B4-BE49-F238E27FC236}">
                <a16:creationId xmlns:a16="http://schemas.microsoft.com/office/drawing/2014/main" id="{1B8D7080-817F-1560-4002-2EC9D53CE71E}"/>
              </a:ext>
            </a:extLst>
          </p:cNvPr>
          <p:cNvPicPr>
            <a:picLocks noChangeAspect="1"/>
          </p:cNvPicPr>
          <p:nvPr/>
        </p:nvPicPr>
        <p:blipFill>
          <a:blip r:embed="rId3"/>
          <a:stretch>
            <a:fillRect/>
          </a:stretch>
        </p:blipFill>
        <p:spPr>
          <a:xfrm>
            <a:off x="1316830" y="2252986"/>
            <a:ext cx="6588919" cy="2704776"/>
          </a:xfrm>
          <a:prstGeom prst="rect">
            <a:avLst/>
          </a:prstGeom>
        </p:spPr>
      </p:pic>
    </p:spTree>
    <p:extLst>
      <p:ext uri="{BB962C8B-B14F-4D97-AF65-F5344CB8AC3E}">
        <p14:creationId xmlns:p14="http://schemas.microsoft.com/office/powerpoint/2010/main" val="287450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0AAA-F921-148A-E3C6-24A0C94DD4A8}"/>
              </a:ext>
            </a:extLst>
          </p:cNvPr>
          <p:cNvSpPr>
            <a:spLocks noGrp="1"/>
          </p:cNvSpPr>
          <p:nvPr>
            <p:ph type="title"/>
          </p:nvPr>
        </p:nvSpPr>
        <p:spPr/>
        <p:txBody>
          <a:bodyPr/>
          <a:lstStyle/>
          <a:p>
            <a:r>
              <a:rPr lang="en-GB" dirty="0"/>
              <a:t>Session 1 – Regulatory and HTA Update</a:t>
            </a:r>
            <a:endParaRPr lang="en-US" dirty="0"/>
          </a:p>
        </p:txBody>
      </p:sp>
      <p:sp>
        <p:nvSpPr>
          <p:cNvPr id="3" name="Content Placeholder 2">
            <a:extLst>
              <a:ext uri="{FF2B5EF4-FFF2-40B4-BE49-F238E27FC236}">
                <a16:creationId xmlns:a16="http://schemas.microsoft.com/office/drawing/2014/main" id="{95C63874-08F6-5499-2DB3-0588FA76A2DC}"/>
              </a:ext>
            </a:extLst>
          </p:cNvPr>
          <p:cNvSpPr>
            <a:spLocks noGrp="1"/>
          </p:cNvSpPr>
          <p:nvPr>
            <p:ph idx="1"/>
          </p:nvPr>
        </p:nvSpPr>
        <p:spPr/>
        <p:txBody>
          <a:bodyPr>
            <a:normAutofit/>
          </a:bodyPr>
          <a:lstStyle/>
          <a:p>
            <a:r>
              <a:rPr lang="en-GB" dirty="0"/>
              <a:t>Kristin Karlson (…continue)</a:t>
            </a:r>
          </a:p>
          <a:p>
            <a:pPr lvl="1"/>
            <a:r>
              <a:rPr lang="en-GB" dirty="0"/>
              <a:t>Essentially a hub with expanded network of experts</a:t>
            </a:r>
          </a:p>
          <a:p>
            <a:pPr lvl="1"/>
            <a:r>
              <a:rPr lang="en-US" dirty="0"/>
              <a:t>Consolidated 3-year work plan for the Methodology Working Party (MWP)</a:t>
            </a:r>
            <a:r>
              <a:rPr lang="en-GB" dirty="0"/>
              <a:t> </a:t>
            </a:r>
            <a:r>
              <a:rPr lang="en-GB" dirty="0">
                <a:hlinkClick r:id="rId3"/>
              </a:rPr>
              <a:t>https://www.ema.europa.eu/en/documents/work-programme/consolidated-3-year-work-plan-methodology-working-party-mwp_en.pdf</a:t>
            </a:r>
            <a:endParaRPr lang="en-GB" dirty="0"/>
          </a:p>
          <a:p>
            <a:pPr lvl="1"/>
            <a:r>
              <a:rPr lang="en-GB" dirty="0"/>
              <a:t>Strategic Goals</a:t>
            </a:r>
          </a:p>
        </p:txBody>
      </p:sp>
      <p:pic>
        <p:nvPicPr>
          <p:cNvPr id="5" name="Picture 4">
            <a:extLst>
              <a:ext uri="{FF2B5EF4-FFF2-40B4-BE49-F238E27FC236}">
                <a16:creationId xmlns:a16="http://schemas.microsoft.com/office/drawing/2014/main" id="{47F4433F-3F43-480C-A33B-1552EDD65418}"/>
              </a:ext>
            </a:extLst>
          </p:cNvPr>
          <p:cNvPicPr>
            <a:picLocks noChangeAspect="1"/>
          </p:cNvPicPr>
          <p:nvPr/>
        </p:nvPicPr>
        <p:blipFill>
          <a:blip r:embed="rId4"/>
          <a:stretch>
            <a:fillRect/>
          </a:stretch>
        </p:blipFill>
        <p:spPr>
          <a:xfrm>
            <a:off x="1931074" y="2712842"/>
            <a:ext cx="5281851" cy="2363474"/>
          </a:xfrm>
          <a:prstGeom prst="rect">
            <a:avLst/>
          </a:prstGeom>
        </p:spPr>
      </p:pic>
    </p:spTree>
    <p:extLst>
      <p:ext uri="{BB962C8B-B14F-4D97-AF65-F5344CB8AC3E}">
        <p14:creationId xmlns:p14="http://schemas.microsoft.com/office/powerpoint/2010/main" val="415131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3D72-040C-55D5-8D57-BFA0E2D72171}"/>
              </a:ext>
            </a:extLst>
          </p:cNvPr>
          <p:cNvSpPr>
            <a:spLocks noGrp="1"/>
          </p:cNvSpPr>
          <p:nvPr>
            <p:ph type="title"/>
          </p:nvPr>
        </p:nvSpPr>
        <p:spPr/>
        <p:txBody>
          <a:bodyPr/>
          <a:lstStyle/>
          <a:p>
            <a:r>
              <a:rPr lang="en-GB" dirty="0"/>
              <a:t>Short Topics</a:t>
            </a:r>
            <a:endParaRPr lang="en-US" dirty="0"/>
          </a:p>
        </p:txBody>
      </p:sp>
      <p:sp>
        <p:nvSpPr>
          <p:cNvPr id="3" name="Slide Number Placeholder 2">
            <a:extLst>
              <a:ext uri="{FF2B5EF4-FFF2-40B4-BE49-F238E27FC236}">
                <a16:creationId xmlns:a16="http://schemas.microsoft.com/office/drawing/2014/main" id="{071E35EF-AB79-457D-D679-F09492633711}"/>
              </a:ext>
            </a:extLst>
          </p:cNvPr>
          <p:cNvSpPr>
            <a:spLocks noGrp="1"/>
          </p:cNvSpPr>
          <p:nvPr>
            <p:ph type="sldNum" sz="quarter" idx="12"/>
          </p:nvPr>
        </p:nvSpPr>
        <p:spPr/>
        <p:txBody>
          <a:bodyPr/>
          <a:lstStyle/>
          <a:p>
            <a:fld id="{9006A104-EB2E-4D2A-BC7D-4B0E21063193}" type="slidenum">
              <a:rPr lang="en-GB" smtClean="0"/>
              <a:t>7</a:t>
            </a:fld>
            <a:endParaRPr lang="en-GB" dirty="0"/>
          </a:p>
        </p:txBody>
      </p:sp>
      <p:sp>
        <p:nvSpPr>
          <p:cNvPr id="4" name="Google Shape;2003;p44">
            <a:extLst>
              <a:ext uri="{FF2B5EF4-FFF2-40B4-BE49-F238E27FC236}">
                <a16:creationId xmlns:a16="http://schemas.microsoft.com/office/drawing/2014/main" id="{D80EFBAB-EB71-6169-8B7B-5B4F96ED9D8A}"/>
              </a:ext>
            </a:extLst>
          </p:cNvPr>
          <p:cNvSpPr/>
          <p:nvPr/>
        </p:nvSpPr>
        <p:spPr>
          <a:xfrm>
            <a:off x="2950525" y="1414382"/>
            <a:ext cx="804600" cy="8046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 name="Google Shape;2004;p44">
            <a:extLst>
              <a:ext uri="{FF2B5EF4-FFF2-40B4-BE49-F238E27FC236}">
                <a16:creationId xmlns:a16="http://schemas.microsoft.com/office/drawing/2014/main" id="{822DD3D2-3D56-5D6A-FFC6-4A03C77024CC}"/>
              </a:ext>
            </a:extLst>
          </p:cNvPr>
          <p:cNvSpPr/>
          <p:nvPr/>
        </p:nvSpPr>
        <p:spPr>
          <a:xfrm>
            <a:off x="2965617" y="3624182"/>
            <a:ext cx="804600" cy="8046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6" name="Google Shape;2005;p44">
            <a:extLst>
              <a:ext uri="{FF2B5EF4-FFF2-40B4-BE49-F238E27FC236}">
                <a16:creationId xmlns:a16="http://schemas.microsoft.com/office/drawing/2014/main" id="{BB0941B4-B699-C2EC-36F1-F9A15CB767C4}"/>
              </a:ext>
            </a:extLst>
          </p:cNvPr>
          <p:cNvSpPr/>
          <p:nvPr/>
        </p:nvSpPr>
        <p:spPr>
          <a:xfrm flipH="1">
            <a:off x="5255575" y="1414382"/>
            <a:ext cx="804600" cy="8046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7" name="Google Shape;2006;p44">
            <a:extLst>
              <a:ext uri="{FF2B5EF4-FFF2-40B4-BE49-F238E27FC236}">
                <a16:creationId xmlns:a16="http://schemas.microsoft.com/office/drawing/2014/main" id="{738973BC-C45D-EA12-D366-B282841AEC0B}"/>
              </a:ext>
            </a:extLst>
          </p:cNvPr>
          <p:cNvSpPr/>
          <p:nvPr/>
        </p:nvSpPr>
        <p:spPr>
          <a:xfrm flipH="1">
            <a:off x="5240458" y="3624182"/>
            <a:ext cx="804600" cy="8046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8" name="Google Shape;2007;p44">
            <a:extLst>
              <a:ext uri="{FF2B5EF4-FFF2-40B4-BE49-F238E27FC236}">
                <a16:creationId xmlns:a16="http://schemas.microsoft.com/office/drawing/2014/main" id="{01036D91-F1E0-1F5F-2A91-A41BD2B6CB2E}"/>
              </a:ext>
            </a:extLst>
          </p:cNvPr>
          <p:cNvSpPr/>
          <p:nvPr/>
        </p:nvSpPr>
        <p:spPr>
          <a:xfrm>
            <a:off x="4545600" y="1762075"/>
            <a:ext cx="2262600" cy="22626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 name="Google Shape;2008;p44">
            <a:extLst>
              <a:ext uri="{FF2B5EF4-FFF2-40B4-BE49-F238E27FC236}">
                <a16:creationId xmlns:a16="http://schemas.microsoft.com/office/drawing/2014/main" id="{5C22DAE9-17A0-CC5E-3360-E6181C8263FF}"/>
              </a:ext>
            </a:extLst>
          </p:cNvPr>
          <p:cNvSpPr/>
          <p:nvPr/>
        </p:nvSpPr>
        <p:spPr>
          <a:xfrm>
            <a:off x="2335800" y="1762075"/>
            <a:ext cx="2262600" cy="22626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 name="Google Shape;2010;p44">
            <a:extLst>
              <a:ext uri="{FF2B5EF4-FFF2-40B4-BE49-F238E27FC236}">
                <a16:creationId xmlns:a16="http://schemas.microsoft.com/office/drawing/2014/main" id="{06D3EEAF-AADC-1F25-CBA1-6D48B975C1CD}"/>
              </a:ext>
            </a:extLst>
          </p:cNvPr>
          <p:cNvSpPr/>
          <p:nvPr/>
        </p:nvSpPr>
        <p:spPr>
          <a:xfrm>
            <a:off x="447366" y="1173325"/>
            <a:ext cx="1389900" cy="384000"/>
          </a:xfrm>
          <a:prstGeom prst="roundRect">
            <a:avLst>
              <a:gd name="adj" fmla="val 50000"/>
            </a:avLst>
          </a:prstGeom>
          <a:gradFill>
            <a:gsLst>
              <a:gs pos="0">
                <a:srgbClr val="B7094C"/>
              </a:gs>
              <a:gs pos="100000">
                <a:srgbClr val="892B64"/>
              </a:gs>
            </a:gsLst>
            <a:lin ang="5400700" scaled="0"/>
          </a:gradFill>
          <a:ln>
            <a:noFill/>
          </a:ln>
        </p:spPr>
        <p:txBody>
          <a:bodyPr spcFirstLastPara="1" wrap="square" lIns="13715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 name="Google Shape;2011;p44">
            <a:extLst>
              <a:ext uri="{FF2B5EF4-FFF2-40B4-BE49-F238E27FC236}">
                <a16:creationId xmlns:a16="http://schemas.microsoft.com/office/drawing/2014/main" id="{CAB5FF6C-B201-B3E2-37BF-BC85F91865BA}"/>
              </a:ext>
            </a:extLst>
          </p:cNvPr>
          <p:cNvSpPr/>
          <p:nvPr/>
        </p:nvSpPr>
        <p:spPr>
          <a:xfrm>
            <a:off x="447366" y="2392525"/>
            <a:ext cx="1389900" cy="384000"/>
          </a:xfrm>
          <a:prstGeom prst="roundRect">
            <a:avLst>
              <a:gd name="adj" fmla="val 50000"/>
            </a:avLst>
          </a:prstGeom>
          <a:gradFill>
            <a:gsLst>
              <a:gs pos="0">
                <a:srgbClr val="892B64"/>
              </a:gs>
              <a:gs pos="100000">
                <a:srgbClr val="5C4D7D"/>
              </a:gs>
            </a:gsLst>
            <a:lin ang="5400700" scaled="0"/>
          </a:gradFill>
          <a:ln>
            <a:noFill/>
          </a:ln>
        </p:spPr>
        <p:txBody>
          <a:bodyPr spcFirstLastPara="1" wrap="square" lIns="13715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3" name="Google Shape;2012;p44">
            <a:extLst>
              <a:ext uri="{FF2B5EF4-FFF2-40B4-BE49-F238E27FC236}">
                <a16:creationId xmlns:a16="http://schemas.microsoft.com/office/drawing/2014/main" id="{75AC1743-5405-9DBB-DBB7-16192159E4AD}"/>
              </a:ext>
            </a:extLst>
          </p:cNvPr>
          <p:cNvSpPr/>
          <p:nvPr/>
        </p:nvSpPr>
        <p:spPr>
          <a:xfrm>
            <a:off x="447366" y="3611725"/>
            <a:ext cx="1389900" cy="384000"/>
          </a:xfrm>
          <a:prstGeom prst="roundRect">
            <a:avLst>
              <a:gd name="adj" fmla="val 50000"/>
            </a:avLst>
          </a:prstGeom>
          <a:gradFill>
            <a:gsLst>
              <a:gs pos="0">
                <a:srgbClr val="723C70"/>
              </a:gs>
              <a:gs pos="100000">
                <a:srgbClr val="1780A1"/>
              </a:gs>
            </a:gsLst>
            <a:lin ang="5400700" scaled="0"/>
          </a:gradFill>
          <a:ln>
            <a:noFill/>
          </a:ln>
        </p:spPr>
        <p:txBody>
          <a:bodyPr spcFirstLastPara="1" wrap="square" lIns="13715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4" name="Google Shape;2013;p44">
            <a:extLst>
              <a:ext uri="{FF2B5EF4-FFF2-40B4-BE49-F238E27FC236}">
                <a16:creationId xmlns:a16="http://schemas.microsoft.com/office/drawing/2014/main" id="{9D6C1CF0-3C19-C5BB-572F-00E8EC968CBE}"/>
              </a:ext>
            </a:extLst>
          </p:cNvPr>
          <p:cNvSpPr/>
          <p:nvPr/>
        </p:nvSpPr>
        <p:spPr>
          <a:xfrm>
            <a:off x="7305366" y="1173325"/>
            <a:ext cx="1389900" cy="384000"/>
          </a:xfrm>
          <a:prstGeom prst="roundRect">
            <a:avLst>
              <a:gd name="adj" fmla="val 50000"/>
            </a:avLst>
          </a:prstGeom>
          <a:gradFill>
            <a:gsLst>
              <a:gs pos="0">
                <a:srgbClr val="B7094C"/>
              </a:gs>
              <a:gs pos="100000">
                <a:srgbClr val="892B64"/>
              </a:gs>
            </a:gsLst>
            <a:lin ang="5400700" scaled="0"/>
          </a:gradFill>
          <a:ln>
            <a:noFill/>
          </a:ln>
        </p:spPr>
        <p:txBody>
          <a:bodyPr spcFirstLastPara="1" wrap="square" lIns="91425" tIns="91425" rIns="137150"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5" name="Google Shape;2014;p44">
            <a:extLst>
              <a:ext uri="{FF2B5EF4-FFF2-40B4-BE49-F238E27FC236}">
                <a16:creationId xmlns:a16="http://schemas.microsoft.com/office/drawing/2014/main" id="{4DDD363E-0CC3-A150-BA18-E2DAFAD935DB}"/>
              </a:ext>
            </a:extLst>
          </p:cNvPr>
          <p:cNvSpPr/>
          <p:nvPr/>
        </p:nvSpPr>
        <p:spPr>
          <a:xfrm>
            <a:off x="7305366" y="2392525"/>
            <a:ext cx="1389900" cy="384000"/>
          </a:xfrm>
          <a:prstGeom prst="roundRect">
            <a:avLst>
              <a:gd name="adj" fmla="val 50000"/>
            </a:avLst>
          </a:prstGeom>
          <a:gradFill>
            <a:gsLst>
              <a:gs pos="0">
                <a:srgbClr val="892B64"/>
              </a:gs>
              <a:gs pos="100000">
                <a:srgbClr val="5C4D7D"/>
              </a:gs>
            </a:gsLst>
            <a:lin ang="5400700" scaled="0"/>
          </a:gradFill>
          <a:ln>
            <a:noFill/>
          </a:ln>
        </p:spPr>
        <p:txBody>
          <a:bodyPr spcFirstLastPara="1" wrap="square" lIns="91425" tIns="91425" rIns="137150"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6" name="Google Shape;2015;p44">
            <a:extLst>
              <a:ext uri="{FF2B5EF4-FFF2-40B4-BE49-F238E27FC236}">
                <a16:creationId xmlns:a16="http://schemas.microsoft.com/office/drawing/2014/main" id="{96AC7CA2-73FA-0DEA-A172-227E1863A34A}"/>
              </a:ext>
            </a:extLst>
          </p:cNvPr>
          <p:cNvSpPr/>
          <p:nvPr/>
        </p:nvSpPr>
        <p:spPr>
          <a:xfrm>
            <a:off x="7305366" y="3611725"/>
            <a:ext cx="1389900" cy="384000"/>
          </a:xfrm>
          <a:prstGeom prst="roundRect">
            <a:avLst>
              <a:gd name="adj" fmla="val 50000"/>
            </a:avLst>
          </a:prstGeom>
          <a:gradFill>
            <a:gsLst>
              <a:gs pos="0">
                <a:srgbClr val="723C70"/>
              </a:gs>
              <a:gs pos="100000">
                <a:srgbClr val="1780A1"/>
              </a:gs>
            </a:gsLst>
            <a:lin ang="5400700" scaled="0"/>
          </a:gradFill>
          <a:ln>
            <a:noFill/>
          </a:ln>
        </p:spPr>
        <p:txBody>
          <a:bodyPr spcFirstLastPara="1" wrap="square" lIns="91425" tIns="91425" rIns="137150"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17" name="Google Shape;2016;p44">
            <a:extLst>
              <a:ext uri="{FF2B5EF4-FFF2-40B4-BE49-F238E27FC236}">
                <a16:creationId xmlns:a16="http://schemas.microsoft.com/office/drawing/2014/main" id="{8CEB8329-85A3-A385-768F-893409AD55E6}"/>
              </a:ext>
            </a:extLst>
          </p:cNvPr>
          <p:cNvGrpSpPr/>
          <p:nvPr/>
        </p:nvGrpSpPr>
        <p:grpSpPr>
          <a:xfrm>
            <a:off x="3876376" y="2271920"/>
            <a:ext cx="1391247" cy="1391247"/>
            <a:chOff x="3726300" y="2651788"/>
            <a:chExt cx="1302300" cy="1302300"/>
          </a:xfrm>
        </p:grpSpPr>
        <p:sp>
          <p:nvSpPr>
            <p:cNvPr id="18" name="Google Shape;2017;p44">
              <a:extLst>
                <a:ext uri="{FF2B5EF4-FFF2-40B4-BE49-F238E27FC236}">
                  <a16:creationId xmlns:a16="http://schemas.microsoft.com/office/drawing/2014/main" id="{BBD64B64-903F-30E9-F741-DE372D0078EE}"/>
                </a:ext>
              </a:extLst>
            </p:cNvPr>
            <p:cNvSpPr/>
            <p:nvPr/>
          </p:nvSpPr>
          <p:spPr>
            <a:xfrm>
              <a:off x="3879757" y="2805251"/>
              <a:ext cx="995487" cy="99547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9" name="Google Shape;2018;p44">
              <a:extLst>
                <a:ext uri="{FF2B5EF4-FFF2-40B4-BE49-F238E27FC236}">
                  <a16:creationId xmlns:a16="http://schemas.microsoft.com/office/drawing/2014/main" id="{C715ADB9-CF0A-9DE1-1730-8F1E3A8C4556}"/>
                </a:ext>
              </a:extLst>
            </p:cNvPr>
            <p:cNvSpPr/>
            <p:nvPr/>
          </p:nvSpPr>
          <p:spPr>
            <a:xfrm>
              <a:off x="3879757" y="2805251"/>
              <a:ext cx="995487" cy="995473"/>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Fira Sans Extra Condensed SemiBold"/>
                <a:ea typeface="Fira Sans Extra Condensed SemiBold"/>
                <a:cs typeface="Fira Sans Extra Condensed SemiBold"/>
                <a:sym typeface="Fira Sans Extra Condensed SemiBold"/>
              </a:endParaRPr>
            </a:p>
          </p:txBody>
        </p:sp>
        <p:grpSp>
          <p:nvGrpSpPr>
            <p:cNvPr id="20" name="Google Shape;2019;p44">
              <a:extLst>
                <a:ext uri="{FF2B5EF4-FFF2-40B4-BE49-F238E27FC236}">
                  <a16:creationId xmlns:a16="http://schemas.microsoft.com/office/drawing/2014/main" id="{3DE69A38-E22D-1615-2A70-1A5268FA1C6D}"/>
                </a:ext>
              </a:extLst>
            </p:cNvPr>
            <p:cNvGrpSpPr/>
            <p:nvPr/>
          </p:nvGrpSpPr>
          <p:grpSpPr>
            <a:xfrm>
              <a:off x="3839713" y="2764886"/>
              <a:ext cx="1075979" cy="1076353"/>
              <a:chOff x="3802620" y="1176257"/>
              <a:chExt cx="1538872" cy="1539406"/>
            </a:xfrm>
          </p:grpSpPr>
          <p:sp>
            <p:nvSpPr>
              <p:cNvPr id="23" name="Google Shape;2020;p44">
                <a:extLst>
                  <a:ext uri="{FF2B5EF4-FFF2-40B4-BE49-F238E27FC236}">
                    <a16:creationId xmlns:a16="http://schemas.microsoft.com/office/drawing/2014/main" id="{575FC606-7245-D350-CD0A-3911DB6FACB2}"/>
                  </a:ext>
                </a:extLst>
              </p:cNvPr>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4" name="Google Shape;2021;p44">
                <a:extLst>
                  <a:ext uri="{FF2B5EF4-FFF2-40B4-BE49-F238E27FC236}">
                    <a16:creationId xmlns:a16="http://schemas.microsoft.com/office/drawing/2014/main" id="{4C6E81DA-C593-D9D5-6297-A63CC8E49930}"/>
                  </a:ext>
                </a:extLst>
              </p:cNvPr>
              <p:cNvSpPr/>
              <p:nvPr/>
            </p:nvSpPr>
            <p:spPr>
              <a:xfrm>
                <a:off x="3872192" y="1235969"/>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21" name="Google Shape;2022;p44">
              <a:extLst>
                <a:ext uri="{FF2B5EF4-FFF2-40B4-BE49-F238E27FC236}">
                  <a16:creationId xmlns:a16="http://schemas.microsoft.com/office/drawing/2014/main" id="{437FB7EB-0147-C3AC-788E-6B21373A712B}"/>
                </a:ext>
              </a:extLst>
            </p:cNvPr>
            <p:cNvSpPr/>
            <p:nvPr/>
          </p:nvSpPr>
          <p:spPr>
            <a:xfrm>
              <a:off x="3839604" y="2765092"/>
              <a:ext cx="1075800" cy="10758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Fira Sans Extra Condensed SemiBold"/>
                  <a:ea typeface="Fira Sans Extra Condensed SemiBold"/>
                  <a:cs typeface="Fira Sans Extra Condensed SemiBold"/>
                  <a:sym typeface="Fira Sans Extra Condensed SemiBold"/>
                </a:rPr>
                <a:t>Short topics</a:t>
              </a:r>
              <a:endParaRPr kumimoji="0" sz="2000" b="0" i="0" u="none" strike="noStrike" kern="0" cap="none" spc="0" normalizeH="0" baseline="0" noProof="0" dirty="0">
                <a:ln>
                  <a:noFill/>
                </a:ln>
                <a:solidFill>
                  <a:srgbClr val="000000"/>
                </a:solidFill>
                <a:effectLst/>
                <a:uLnTx/>
                <a:uFillTx/>
                <a:latin typeface="Fira Sans Extra Condensed SemiBold"/>
                <a:ea typeface="Fira Sans Extra Condensed SemiBold"/>
                <a:cs typeface="Fira Sans Extra Condensed SemiBold"/>
                <a:sym typeface="Fira Sans Extra Condensed SemiBold"/>
              </a:endParaRPr>
            </a:p>
          </p:txBody>
        </p:sp>
        <p:sp>
          <p:nvSpPr>
            <p:cNvPr id="22" name="Google Shape;2023;p44">
              <a:extLst>
                <a:ext uri="{FF2B5EF4-FFF2-40B4-BE49-F238E27FC236}">
                  <a16:creationId xmlns:a16="http://schemas.microsoft.com/office/drawing/2014/main" id="{7845BA99-1CC7-CA2C-19BB-3C0EFBF091DE}"/>
                </a:ext>
              </a:extLst>
            </p:cNvPr>
            <p:cNvSpPr/>
            <p:nvPr/>
          </p:nvSpPr>
          <p:spPr>
            <a:xfrm>
              <a:off x="3726300" y="2651788"/>
              <a:ext cx="1302300" cy="1302300"/>
            </a:xfrm>
            <a:prstGeom prst="donut">
              <a:avLst>
                <a:gd name="adj" fmla="val 3881"/>
              </a:avLst>
            </a:prstGeom>
            <a:gradFill>
              <a:gsLst>
                <a:gs pos="0">
                  <a:srgbClr val="B7094C"/>
                </a:gs>
                <a:gs pos="100000">
                  <a:srgbClr val="1780A1"/>
                </a:gs>
              </a:gsLst>
              <a:lin ang="5400012"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25" name="Google Shape;2024;p44">
            <a:extLst>
              <a:ext uri="{FF2B5EF4-FFF2-40B4-BE49-F238E27FC236}">
                <a16:creationId xmlns:a16="http://schemas.microsoft.com/office/drawing/2014/main" id="{87E1BA14-B7FB-EE19-7312-5367F014A773}"/>
              </a:ext>
            </a:extLst>
          </p:cNvPr>
          <p:cNvGrpSpPr/>
          <p:nvPr/>
        </p:nvGrpSpPr>
        <p:grpSpPr>
          <a:xfrm>
            <a:off x="2948892" y="1412576"/>
            <a:ext cx="807866" cy="808211"/>
            <a:chOff x="3280738" y="1303176"/>
            <a:chExt cx="1074290" cy="1074749"/>
          </a:xfrm>
        </p:grpSpPr>
        <p:sp>
          <p:nvSpPr>
            <p:cNvPr id="26" name="Google Shape;2025;p44">
              <a:extLst>
                <a:ext uri="{FF2B5EF4-FFF2-40B4-BE49-F238E27FC236}">
                  <a16:creationId xmlns:a16="http://schemas.microsoft.com/office/drawing/2014/main" id="{F3A187BA-C6E2-6F70-F067-05942D3FCA22}"/>
                </a:ext>
              </a:extLst>
            </p:cNvPr>
            <p:cNvSpPr/>
            <p:nvPr/>
          </p:nvSpPr>
          <p:spPr>
            <a:xfrm>
              <a:off x="3280738" y="1303176"/>
              <a:ext cx="1074290" cy="1074749"/>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F30F67"/>
                </a:gs>
                <a:gs pos="100000">
                  <a:srgbClr val="750B34"/>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27" name="Google Shape;2026;p44">
              <a:extLst>
                <a:ext uri="{FF2B5EF4-FFF2-40B4-BE49-F238E27FC236}">
                  <a16:creationId xmlns:a16="http://schemas.microsoft.com/office/drawing/2014/main" id="{84544F82-868D-6B12-18CB-82FC5548E153}"/>
                </a:ext>
              </a:extLst>
            </p:cNvPr>
            <p:cNvSpPr/>
            <p:nvPr/>
          </p:nvSpPr>
          <p:spPr>
            <a:xfrm>
              <a:off x="3335899" y="1358759"/>
              <a:ext cx="963967" cy="963546"/>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F30F67"/>
                </a:gs>
                <a:gs pos="100000">
                  <a:srgbClr val="750B34"/>
                </a:gs>
              </a:gsLst>
              <a:path path="circle">
                <a:fillToRect l="50000" t="50000" r="50000" b="50000"/>
              </a:path>
              <a:tileRect/>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nvGrpSpPr>
          <p:cNvPr id="28" name="Google Shape;2027;p44">
            <a:extLst>
              <a:ext uri="{FF2B5EF4-FFF2-40B4-BE49-F238E27FC236}">
                <a16:creationId xmlns:a16="http://schemas.microsoft.com/office/drawing/2014/main" id="{BE040AB1-2FAC-F279-927C-FA90A4DFDE2E}"/>
              </a:ext>
            </a:extLst>
          </p:cNvPr>
          <p:cNvGrpSpPr/>
          <p:nvPr/>
        </p:nvGrpSpPr>
        <p:grpSpPr>
          <a:xfrm>
            <a:off x="2044017" y="2517478"/>
            <a:ext cx="807866" cy="808211"/>
            <a:chOff x="3280738" y="1303176"/>
            <a:chExt cx="1074290" cy="1074749"/>
          </a:xfrm>
        </p:grpSpPr>
        <p:sp>
          <p:nvSpPr>
            <p:cNvPr id="29" name="Google Shape;2028;p44">
              <a:extLst>
                <a:ext uri="{FF2B5EF4-FFF2-40B4-BE49-F238E27FC236}">
                  <a16:creationId xmlns:a16="http://schemas.microsoft.com/office/drawing/2014/main" id="{C4D18F8E-E307-DDDD-751D-96C29FC56849}"/>
                </a:ext>
              </a:extLst>
            </p:cNvPr>
            <p:cNvSpPr/>
            <p:nvPr/>
          </p:nvSpPr>
          <p:spPr>
            <a:xfrm>
              <a:off x="3280738" y="1303176"/>
              <a:ext cx="1074290" cy="1074749"/>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9D539B"/>
                </a:gs>
                <a:gs pos="100000">
                  <a:srgbClr val="442A43"/>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0" name="Google Shape;2029;p44">
              <a:extLst>
                <a:ext uri="{FF2B5EF4-FFF2-40B4-BE49-F238E27FC236}">
                  <a16:creationId xmlns:a16="http://schemas.microsoft.com/office/drawing/2014/main" id="{D6AD50DB-4793-43DD-4996-49CE37935C0D}"/>
                </a:ext>
              </a:extLst>
            </p:cNvPr>
            <p:cNvSpPr/>
            <p:nvPr/>
          </p:nvSpPr>
          <p:spPr>
            <a:xfrm>
              <a:off x="3335899" y="1358759"/>
              <a:ext cx="963967" cy="963546"/>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7C69A3"/>
                </a:gs>
                <a:gs pos="100000">
                  <a:srgbClr val="413951"/>
                </a:gs>
              </a:gsLst>
              <a:path path="circle">
                <a:fillToRect l="50000" t="50000" r="50000" b="50000"/>
              </a:path>
              <a:tileRect/>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nvGrpSpPr>
          <p:cNvPr id="31" name="Google Shape;2030;p44">
            <a:extLst>
              <a:ext uri="{FF2B5EF4-FFF2-40B4-BE49-F238E27FC236}">
                <a16:creationId xmlns:a16="http://schemas.microsoft.com/office/drawing/2014/main" id="{D98D3D59-30E7-12E3-814D-0AD32BA1906A}"/>
              </a:ext>
            </a:extLst>
          </p:cNvPr>
          <p:cNvGrpSpPr/>
          <p:nvPr/>
        </p:nvGrpSpPr>
        <p:grpSpPr>
          <a:xfrm>
            <a:off x="2963983" y="3622376"/>
            <a:ext cx="807866" cy="808211"/>
            <a:chOff x="3280738" y="1303176"/>
            <a:chExt cx="1074290" cy="1074749"/>
          </a:xfrm>
        </p:grpSpPr>
        <p:sp>
          <p:nvSpPr>
            <p:cNvPr id="32" name="Google Shape;2031;p44">
              <a:extLst>
                <a:ext uri="{FF2B5EF4-FFF2-40B4-BE49-F238E27FC236}">
                  <a16:creationId xmlns:a16="http://schemas.microsoft.com/office/drawing/2014/main" id="{99DF6776-A97D-156C-7968-189DC52C37D4}"/>
                </a:ext>
              </a:extLst>
            </p:cNvPr>
            <p:cNvSpPr/>
            <p:nvPr/>
          </p:nvSpPr>
          <p:spPr>
            <a:xfrm>
              <a:off x="3280738" y="1303176"/>
              <a:ext cx="1074290" cy="1074749"/>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4194C4"/>
                </a:gs>
                <a:gs pos="100000">
                  <a:srgbClr val="24495F"/>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3" name="Google Shape;2032;p44">
              <a:extLst>
                <a:ext uri="{FF2B5EF4-FFF2-40B4-BE49-F238E27FC236}">
                  <a16:creationId xmlns:a16="http://schemas.microsoft.com/office/drawing/2014/main" id="{60719AA9-70D8-A265-6D6C-5230F14EECDB}"/>
                </a:ext>
              </a:extLst>
            </p:cNvPr>
            <p:cNvSpPr/>
            <p:nvPr/>
          </p:nvSpPr>
          <p:spPr>
            <a:xfrm>
              <a:off x="3335899" y="1358759"/>
              <a:ext cx="963967" cy="963546"/>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4194C4"/>
                </a:gs>
                <a:gs pos="100000">
                  <a:srgbClr val="24495F"/>
                </a:gs>
              </a:gsLst>
              <a:path path="circle">
                <a:fillToRect l="50000" t="50000" r="50000" b="50000"/>
              </a:path>
              <a:tileRect/>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nvGrpSpPr>
          <p:cNvPr id="34" name="Google Shape;2033;p44">
            <a:extLst>
              <a:ext uri="{FF2B5EF4-FFF2-40B4-BE49-F238E27FC236}">
                <a16:creationId xmlns:a16="http://schemas.microsoft.com/office/drawing/2014/main" id="{24CFE628-6490-305A-FFC9-CD83CF6B2C16}"/>
              </a:ext>
            </a:extLst>
          </p:cNvPr>
          <p:cNvGrpSpPr/>
          <p:nvPr/>
        </p:nvGrpSpPr>
        <p:grpSpPr>
          <a:xfrm flipH="1">
            <a:off x="5253942" y="1412576"/>
            <a:ext cx="807866" cy="808211"/>
            <a:chOff x="3280738" y="1303176"/>
            <a:chExt cx="1074290" cy="1074749"/>
          </a:xfrm>
        </p:grpSpPr>
        <p:sp>
          <p:nvSpPr>
            <p:cNvPr id="35" name="Google Shape;2034;p44">
              <a:extLst>
                <a:ext uri="{FF2B5EF4-FFF2-40B4-BE49-F238E27FC236}">
                  <a16:creationId xmlns:a16="http://schemas.microsoft.com/office/drawing/2014/main" id="{1FBD0328-FCF4-3183-2BF4-FABBA56B5DD7}"/>
                </a:ext>
              </a:extLst>
            </p:cNvPr>
            <p:cNvSpPr/>
            <p:nvPr/>
          </p:nvSpPr>
          <p:spPr>
            <a:xfrm>
              <a:off x="3280738" y="1303176"/>
              <a:ext cx="1074290" cy="1074749"/>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F30F67"/>
                </a:gs>
                <a:gs pos="100000">
                  <a:srgbClr val="750B34"/>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6" name="Google Shape;2035;p44">
              <a:extLst>
                <a:ext uri="{FF2B5EF4-FFF2-40B4-BE49-F238E27FC236}">
                  <a16:creationId xmlns:a16="http://schemas.microsoft.com/office/drawing/2014/main" id="{F5AB3395-1EE1-F651-C7AE-F212A5AE7EEF}"/>
                </a:ext>
              </a:extLst>
            </p:cNvPr>
            <p:cNvSpPr/>
            <p:nvPr/>
          </p:nvSpPr>
          <p:spPr>
            <a:xfrm>
              <a:off x="3335899" y="1358759"/>
              <a:ext cx="963967" cy="963546"/>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F30F67"/>
                </a:gs>
                <a:gs pos="100000">
                  <a:srgbClr val="750B34"/>
                </a:gs>
              </a:gsLst>
              <a:path path="circle">
                <a:fillToRect l="50000" t="50000" r="50000" b="50000"/>
              </a:path>
              <a:tileRect/>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nvGrpSpPr>
          <p:cNvPr id="37" name="Google Shape;2036;p44">
            <a:extLst>
              <a:ext uri="{FF2B5EF4-FFF2-40B4-BE49-F238E27FC236}">
                <a16:creationId xmlns:a16="http://schemas.microsoft.com/office/drawing/2014/main" id="{AFFE01AF-96B2-6A71-CEE6-780F7C0E865E}"/>
              </a:ext>
            </a:extLst>
          </p:cNvPr>
          <p:cNvGrpSpPr/>
          <p:nvPr/>
        </p:nvGrpSpPr>
        <p:grpSpPr>
          <a:xfrm flipH="1">
            <a:off x="6305625" y="2517478"/>
            <a:ext cx="807866" cy="808211"/>
            <a:chOff x="3280738" y="1303176"/>
            <a:chExt cx="1074290" cy="1074749"/>
          </a:xfrm>
        </p:grpSpPr>
        <p:sp>
          <p:nvSpPr>
            <p:cNvPr id="38" name="Google Shape;2037;p44">
              <a:extLst>
                <a:ext uri="{FF2B5EF4-FFF2-40B4-BE49-F238E27FC236}">
                  <a16:creationId xmlns:a16="http://schemas.microsoft.com/office/drawing/2014/main" id="{558599D9-C5B7-E4C3-11B4-EB13040A60E0}"/>
                </a:ext>
              </a:extLst>
            </p:cNvPr>
            <p:cNvSpPr/>
            <p:nvPr/>
          </p:nvSpPr>
          <p:spPr>
            <a:xfrm>
              <a:off x="3280738" y="1303176"/>
              <a:ext cx="1074290" cy="1074749"/>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7C69A3"/>
                </a:gs>
                <a:gs pos="100000">
                  <a:srgbClr val="413951"/>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39" name="Google Shape;2038;p44">
              <a:extLst>
                <a:ext uri="{FF2B5EF4-FFF2-40B4-BE49-F238E27FC236}">
                  <a16:creationId xmlns:a16="http://schemas.microsoft.com/office/drawing/2014/main" id="{63D944AB-1BCC-B986-6140-B35F2D0EEE68}"/>
                </a:ext>
              </a:extLst>
            </p:cNvPr>
            <p:cNvSpPr/>
            <p:nvPr/>
          </p:nvSpPr>
          <p:spPr>
            <a:xfrm>
              <a:off x="3335899" y="1358759"/>
              <a:ext cx="963967" cy="963546"/>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7C69A3"/>
                </a:gs>
                <a:gs pos="100000">
                  <a:srgbClr val="413951"/>
                </a:gs>
              </a:gsLst>
              <a:path path="circle">
                <a:fillToRect l="50000" t="50000" r="50000" b="50000"/>
              </a:path>
              <a:tileRect/>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grpSp>
        <p:nvGrpSpPr>
          <p:cNvPr id="40" name="Google Shape;2039;p44">
            <a:extLst>
              <a:ext uri="{FF2B5EF4-FFF2-40B4-BE49-F238E27FC236}">
                <a16:creationId xmlns:a16="http://schemas.microsoft.com/office/drawing/2014/main" id="{52D427AB-5CB0-CC3E-001F-D1E607A4BBC6}"/>
              </a:ext>
            </a:extLst>
          </p:cNvPr>
          <p:cNvGrpSpPr/>
          <p:nvPr/>
        </p:nvGrpSpPr>
        <p:grpSpPr>
          <a:xfrm flipH="1">
            <a:off x="5238825" y="3622376"/>
            <a:ext cx="807866" cy="808211"/>
            <a:chOff x="3280738" y="1303176"/>
            <a:chExt cx="1074290" cy="1074749"/>
          </a:xfrm>
        </p:grpSpPr>
        <p:sp>
          <p:nvSpPr>
            <p:cNvPr id="41" name="Google Shape;2040;p44">
              <a:extLst>
                <a:ext uri="{FF2B5EF4-FFF2-40B4-BE49-F238E27FC236}">
                  <a16:creationId xmlns:a16="http://schemas.microsoft.com/office/drawing/2014/main" id="{391EAFB1-C91C-AEAC-3C8C-F5BC328B2AA8}"/>
                </a:ext>
              </a:extLst>
            </p:cNvPr>
            <p:cNvSpPr/>
            <p:nvPr/>
          </p:nvSpPr>
          <p:spPr>
            <a:xfrm>
              <a:off x="3280738" y="1303176"/>
              <a:ext cx="1074290" cy="1074749"/>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4194C4"/>
                </a:gs>
                <a:gs pos="100000">
                  <a:srgbClr val="24495F"/>
                </a:gs>
              </a:gsLst>
              <a:lin ang="5400012" scaled="0"/>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42" name="Google Shape;2041;p44">
              <a:extLst>
                <a:ext uri="{FF2B5EF4-FFF2-40B4-BE49-F238E27FC236}">
                  <a16:creationId xmlns:a16="http://schemas.microsoft.com/office/drawing/2014/main" id="{8B7C60D4-2AA9-7C98-9C41-9FC59B101A18}"/>
                </a:ext>
              </a:extLst>
            </p:cNvPr>
            <p:cNvSpPr/>
            <p:nvPr/>
          </p:nvSpPr>
          <p:spPr>
            <a:xfrm>
              <a:off x="3335899" y="1358759"/>
              <a:ext cx="963967" cy="963546"/>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4194C4"/>
                </a:gs>
                <a:gs pos="100000">
                  <a:srgbClr val="24495F"/>
                </a:gs>
              </a:gsLst>
              <a:path path="circle">
                <a:fillToRect l="50000" t="50000" r="50000" b="50000"/>
              </a:path>
              <a:tileRect/>
            </a:gra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grpSp>
      <p:cxnSp>
        <p:nvCxnSpPr>
          <p:cNvPr id="43" name="Google Shape;2042;p44">
            <a:extLst>
              <a:ext uri="{FF2B5EF4-FFF2-40B4-BE49-F238E27FC236}">
                <a16:creationId xmlns:a16="http://schemas.microsoft.com/office/drawing/2014/main" id="{79210D8C-09AA-D3D2-6AC3-35B2F5B3E867}"/>
              </a:ext>
            </a:extLst>
          </p:cNvPr>
          <p:cNvCxnSpPr>
            <a:stCxn id="11" idx="3"/>
            <a:endCxn id="4" idx="0"/>
          </p:cNvCxnSpPr>
          <p:nvPr/>
        </p:nvCxnSpPr>
        <p:spPr>
          <a:xfrm>
            <a:off x="1837266" y="1365325"/>
            <a:ext cx="1515600" cy="49200"/>
          </a:xfrm>
          <a:prstGeom prst="bentConnector2">
            <a:avLst/>
          </a:prstGeom>
          <a:noFill/>
          <a:ln w="19050" cap="flat" cmpd="sng">
            <a:solidFill>
              <a:srgbClr val="000000"/>
            </a:solidFill>
            <a:prstDash val="solid"/>
            <a:round/>
            <a:headEnd type="oval" w="med" len="med"/>
            <a:tailEnd type="none" w="med" len="med"/>
          </a:ln>
        </p:spPr>
      </p:cxnSp>
      <p:sp>
        <p:nvSpPr>
          <p:cNvPr id="44" name="Google Shape;2043;p44">
            <a:extLst>
              <a:ext uri="{FF2B5EF4-FFF2-40B4-BE49-F238E27FC236}">
                <a16:creationId xmlns:a16="http://schemas.microsoft.com/office/drawing/2014/main" id="{2838C198-3B6B-12EE-D26A-E546703905DF}"/>
              </a:ext>
            </a:extLst>
          </p:cNvPr>
          <p:cNvSpPr/>
          <p:nvPr/>
        </p:nvSpPr>
        <p:spPr>
          <a:xfrm>
            <a:off x="2045650" y="2519283"/>
            <a:ext cx="804600" cy="8046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45" name="Google Shape;2044;p44">
            <a:extLst>
              <a:ext uri="{FF2B5EF4-FFF2-40B4-BE49-F238E27FC236}">
                <a16:creationId xmlns:a16="http://schemas.microsoft.com/office/drawing/2014/main" id="{0FAA7BDD-4282-127E-F6F1-7C62F57DA4CB}"/>
              </a:ext>
            </a:extLst>
          </p:cNvPr>
          <p:cNvCxnSpPr>
            <a:stCxn id="13" idx="3"/>
            <a:endCxn id="5" idx="4"/>
          </p:cNvCxnSpPr>
          <p:nvPr/>
        </p:nvCxnSpPr>
        <p:spPr>
          <a:xfrm>
            <a:off x="1837266" y="3803725"/>
            <a:ext cx="1530600" cy="625200"/>
          </a:xfrm>
          <a:prstGeom prst="bentConnector4">
            <a:avLst>
              <a:gd name="adj1" fmla="val 36860"/>
              <a:gd name="adj2" fmla="val 138065"/>
            </a:avLst>
          </a:prstGeom>
          <a:noFill/>
          <a:ln w="19050" cap="flat" cmpd="sng">
            <a:solidFill>
              <a:srgbClr val="000000"/>
            </a:solidFill>
            <a:prstDash val="solid"/>
            <a:round/>
            <a:headEnd type="oval" w="med" len="med"/>
            <a:tailEnd type="none" w="med" len="med"/>
          </a:ln>
        </p:spPr>
      </p:cxnSp>
      <p:cxnSp>
        <p:nvCxnSpPr>
          <p:cNvPr id="46" name="Google Shape;2045;p44">
            <a:extLst>
              <a:ext uri="{FF2B5EF4-FFF2-40B4-BE49-F238E27FC236}">
                <a16:creationId xmlns:a16="http://schemas.microsoft.com/office/drawing/2014/main" id="{83DA26AC-E7C7-9B09-1304-4A0CB68493C2}"/>
              </a:ext>
            </a:extLst>
          </p:cNvPr>
          <p:cNvCxnSpPr>
            <a:stCxn id="14" idx="1"/>
            <a:endCxn id="6" idx="0"/>
          </p:cNvCxnSpPr>
          <p:nvPr/>
        </p:nvCxnSpPr>
        <p:spPr>
          <a:xfrm flipH="1">
            <a:off x="5657766" y="1365325"/>
            <a:ext cx="1647600" cy="49200"/>
          </a:xfrm>
          <a:prstGeom prst="bentConnector2">
            <a:avLst/>
          </a:prstGeom>
          <a:noFill/>
          <a:ln w="19050" cap="flat" cmpd="sng">
            <a:solidFill>
              <a:srgbClr val="000000"/>
            </a:solidFill>
            <a:prstDash val="solid"/>
            <a:round/>
            <a:headEnd type="oval" w="med" len="med"/>
            <a:tailEnd type="none" w="med" len="med"/>
          </a:ln>
        </p:spPr>
      </p:cxnSp>
      <p:cxnSp>
        <p:nvCxnSpPr>
          <p:cNvPr id="47" name="Google Shape;2046;p44">
            <a:extLst>
              <a:ext uri="{FF2B5EF4-FFF2-40B4-BE49-F238E27FC236}">
                <a16:creationId xmlns:a16="http://schemas.microsoft.com/office/drawing/2014/main" id="{932DEB78-490C-03FE-DEDF-33ECE88D7B26}"/>
              </a:ext>
            </a:extLst>
          </p:cNvPr>
          <p:cNvCxnSpPr>
            <a:stCxn id="44" idx="2"/>
            <a:endCxn id="12" idx="3"/>
          </p:cNvCxnSpPr>
          <p:nvPr/>
        </p:nvCxnSpPr>
        <p:spPr>
          <a:xfrm rot="10800000">
            <a:off x="1837150" y="2584383"/>
            <a:ext cx="208500" cy="337200"/>
          </a:xfrm>
          <a:prstGeom prst="bentConnector3">
            <a:avLst>
              <a:gd name="adj1" fmla="val 49972"/>
            </a:avLst>
          </a:prstGeom>
          <a:noFill/>
          <a:ln w="19050" cap="flat" cmpd="sng">
            <a:solidFill>
              <a:srgbClr val="000000"/>
            </a:solidFill>
            <a:prstDash val="solid"/>
            <a:round/>
            <a:headEnd type="none" w="med" len="med"/>
            <a:tailEnd type="oval" w="med" len="med"/>
          </a:ln>
        </p:spPr>
      </p:cxnSp>
      <p:sp>
        <p:nvSpPr>
          <p:cNvPr id="48" name="Google Shape;2047;p44">
            <a:extLst>
              <a:ext uri="{FF2B5EF4-FFF2-40B4-BE49-F238E27FC236}">
                <a16:creationId xmlns:a16="http://schemas.microsoft.com/office/drawing/2014/main" id="{C16982D5-471D-D731-5A70-3E9C6596DF3F}"/>
              </a:ext>
            </a:extLst>
          </p:cNvPr>
          <p:cNvSpPr/>
          <p:nvPr/>
        </p:nvSpPr>
        <p:spPr>
          <a:xfrm flipH="1">
            <a:off x="6307258" y="2519283"/>
            <a:ext cx="804600" cy="804600"/>
          </a:xfrm>
          <a:prstGeom prst="ellipse">
            <a:avLst/>
          </a:prstGeom>
          <a:no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49" name="Google Shape;2048;p44">
            <a:extLst>
              <a:ext uri="{FF2B5EF4-FFF2-40B4-BE49-F238E27FC236}">
                <a16:creationId xmlns:a16="http://schemas.microsoft.com/office/drawing/2014/main" id="{9FC2E80E-C78C-967B-8AEE-1A304266E9DA}"/>
              </a:ext>
            </a:extLst>
          </p:cNvPr>
          <p:cNvCxnSpPr>
            <a:stCxn id="15" idx="1"/>
            <a:endCxn id="48" idx="2"/>
          </p:cNvCxnSpPr>
          <p:nvPr/>
        </p:nvCxnSpPr>
        <p:spPr>
          <a:xfrm flipH="1">
            <a:off x="7111866" y="2584525"/>
            <a:ext cx="193500" cy="337200"/>
          </a:xfrm>
          <a:prstGeom prst="bentConnector3">
            <a:avLst>
              <a:gd name="adj1" fmla="val 50002"/>
            </a:avLst>
          </a:prstGeom>
          <a:noFill/>
          <a:ln w="19050" cap="flat" cmpd="sng">
            <a:solidFill>
              <a:srgbClr val="000000"/>
            </a:solidFill>
            <a:prstDash val="solid"/>
            <a:round/>
            <a:headEnd type="oval" w="med" len="med"/>
            <a:tailEnd type="none" w="med" len="med"/>
          </a:ln>
        </p:spPr>
      </p:cxnSp>
      <p:cxnSp>
        <p:nvCxnSpPr>
          <p:cNvPr id="50" name="Google Shape;2049;p44">
            <a:extLst>
              <a:ext uri="{FF2B5EF4-FFF2-40B4-BE49-F238E27FC236}">
                <a16:creationId xmlns:a16="http://schemas.microsoft.com/office/drawing/2014/main" id="{F6FFD07E-17C4-AF5C-AD3C-FF8A23C84D73}"/>
              </a:ext>
            </a:extLst>
          </p:cNvPr>
          <p:cNvCxnSpPr>
            <a:stCxn id="16" idx="1"/>
            <a:endCxn id="7" idx="4"/>
          </p:cNvCxnSpPr>
          <p:nvPr/>
        </p:nvCxnSpPr>
        <p:spPr>
          <a:xfrm flipH="1">
            <a:off x="5642766" y="3803725"/>
            <a:ext cx="1662600" cy="625200"/>
          </a:xfrm>
          <a:prstGeom prst="bentConnector4">
            <a:avLst>
              <a:gd name="adj1" fmla="val 37902"/>
              <a:gd name="adj2" fmla="val 138065"/>
            </a:avLst>
          </a:prstGeom>
          <a:noFill/>
          <a:ln w="19050" cap="flat" cmpd="sng">
            <a:solidFill>
              <a:srgbClr val="000000"/>
            </a:solidFill>
            <a:prstDash val="solid"/>
            <a:round/>
            <a:headEnd type="oval" w="med" len="med"/>
            <a:tailEnd type="none" w="med" len="med"/>
          </a:ln>
        </p:spPr>
      </p:cxnSp>
      <p:grpSp>
        <p:nvGrpSpPr>
          <p:cNvPr id="51" name="Google Shape;2050;p44">
            <a:extLst>
              <a:ext uri="{FF2B5EF4-FFF2-40B4-BE49-F238E27FC236}">
                <a16:creationId xmlns:a16="http://schemas.microsoft.com/office/drawing/2014/main" id="{6CF2B573-AFB1-B355-5ADD-67EA00E6704F}"/>
              </a:ext>
            </a:extLst>
          </p:cNvPr>
          <p:cNvGrpSpPr/>
          <p:nvPr/>
        </p:nvGrpSpPr>
        <p:grpSpPr>
          <a:xfrm>
            <a:off x="3177167" y="1641939"/>
            <a:ext cx="351315" cy="349486"/>
            <a:chOff x="685475" y="2318350"/>
            <a:chExt cx="297750" cy="296200"/>
          </a:xfrm>
        </p:grpSpPr>
        <p:sp>
          <p:nvSpPr>
            <p:cNvPr id="52" name="Google Shape;2051;p44">
              <a:extLst>
                <a:ext uri="{FF2B5EF4-FFF2-40B4-BE49-F238E27FC236}">
                  <a16:creationId xmlns:a16="http://schemas.microsoft.com/office/drawing/2014/main" id="{02BDF53D-B45B-86F7-4C30-7FE48286AA1E}"/>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 name="Google Shape;2052;p44">
              <a:extLst>
                <a:ext uri="{FF2B5EF4-FFF2-40B4-BE49-F238E27FC236}">
                  <a16:creationId xmlns:a16="http://schemas.microsoft.com/office/drawing/2014/main" id="{BC9FCEFF-EC32-9FCD-95BA-6C07B0A35A26}"/>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 name="Google Shape;2053;p44">
              <a:extLst>
                <a:ext uri="{FF2B5EF4-FFF2-40B4-BE49-F238E27FC236}">
                  <a16:creationId xmlns:a16="http://schemas.microsoft.com/office/drawing/2014/main" id="{469539E4-B7E3-2ABE-C7D6-C31BD5F192F6}"/>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55" name="Google Shape;2054;p44">
            <a:extLst>
              <a:ext uri="{FF2B5EF4-FFF2-40B4-BE49-F238E27FC236}">
                <a16:creationId xmlns:a16="http://schemas.microsoft.com/office/drawing/2014/main" id="{1DC30CA4-08FB-452B-A7D8-70AE6EC846A5}"/>
              </a:ext>
            </a:extLst>
          </p:cNvPr>
          <p:cNvSpPr/>
          <p:nvPr/>
        </p:nvSpPr>
        <p:spPr>
          <a:xfrm>
            <a:off x="3221763" y="3851768"/>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 name="Google Shape;2055;p44">
            <a:extLst>
              <a:ext uri="{FF2B5EF4-FFF2-40B4-BE49-F238E27FC236}">
                <a16:creationId xmlns:a16="http://schemas.microsoft.com/office/drawing/2014/main" id="{14D668FB-4CDB-5F72-32ED-0CC9CF5863BE}"/>
              </a:ext>
            </a:extLst>
          </p:cNvPr>
          <p:cNvSpPr/>
          <p:nvPr/>
        </p:nvSpPr>
        <p:spPr>
          <a:xfrm>
            <a:off x="5480788" y="3863361"/>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57" name="Google Shape;2056;p44">
            <a:extLst>
              <a:ext uri="{FF2B5EF4-FFF2-40B4-BE49-F238E27FC236}">
                <a16:creationId xmlns:a16="http://schemas.microsoft.com/office/drawing/2014/main" id="{E1F2C06D-3FFD-8157-BD04-6F26C9F22EC2}"/>
              </a:ext>
            </a:extLst>
          </p:cNvPr>
          <p:cNvGrpSpPr/>
          <p:nvPr/>
        </p:nvGrpSpPr>
        <p:grpSpPr>
          <a:xfrm>
            <a:off x="6533916" y="2745941"/>
            <a:ext cx="351286" cy="351286"/>
            <a:chOff x="1049375" y="2680675"/>
            <a:chExt cx="297725" cy="297725"/>
          </a:xfrm>
        </p:grpSpPr>
        <p:sp>
          <p:nvSpPr>
            <p:cNvPr id="58" name="Google Shape;2057;p44">
              <a:extLst>
                <a:ext uri="{FF2B5EF4-FFF2-40B4-BE49-F238E27FC236}">
                  <a16:creationId xmlns:a16="http://schemas.microsoft.com/office/drawing/2014/main" id="{CC7BAC93-CF56-8788-210F-346CBBACBDB8}"/>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 name="Google Shape;2058;p44">
              <a:extLst>
                <a:ext uri="{FF2B5EF4-FFF2-40B4-BE49-F238E27FC236}">
                  <a16:creationId xmlns:a16="http://schemas.microsoft.com/office/drawing/2014/main" id="{911E7066-51D9-F0A7-62B8-224942F3A33A}"/>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60" name="Google Shape;2059;p44">
            <a:extLst>
              <a:ext uri="{FF2B5EF4-FFF2-40B4-BE49-F238E27FC236}">
                <a16:creationId xmlns:a16="http://schemas.microsoft.com/office/drawing/2014/main" id="{22340F6E-AD2D-C20A-A6CD-79413FD9DD87}"/>
              </a:ext>
            </a:extLst>
          </p:cNvPr>
          <p:cNvSpPr/>
          <p:nvPr/>
        </p:nvSpPr>
        <p:spPr>
          <a:xfrm>
            <a:off x="5483604" y="164381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1" name="Google Shape;2060;p44">
            <a:extLst>
              <a:ext uri="{FF2B5EF4-FFF2-40B4-BE49-F238E27FC236}">
                <a16:creationId xmlns:a16="http://schemas.microsoft.com/office/drawing/2014/main" id="{DEB141CB-5C8A-3973-6510-0ED5A0B8C5D8}"/>
              </a:ext>
            </a:extLst>
          </p:cNvPr>
          <p:cNvSpPr/>
          <p:nvPr/>
        </p:nvSpPr>
        <p:spPr>
          <a:xfrm>
            <a:off x="2270891" y="2747327"/>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62" name="Google Shape;2061;p44">
            <a:extLst>
              <a:ext uri="{FF2B5EF4-FFF2-40B4-BE49-F238E27FC236}">
                <a16:creationId xmlns:a16="http://schemas.microsoft.com/office/drawing/2014/main" id="{45EBDC62-61B0-E393-D6F2-37AB6AFBA37D}"/>
              </a:ext>
            </a:extLst>
          </p:cNvPr>
          <p:cNvGrpSpPr/>
          <p:nvPr/>
        </p:nvGrpSpPr>
        <p:grpSpPr>
          <a:xfrm>
            <a:off x="448725" y="1234075"/>
            <a:ext cx="1389909" cy="988926"/>
            <a:chOff x="448725" y="1234075"/>
            <a:chExt cx="1389909" cy="988926"/>
          </a:xfrm>
        </p:grpSpPr>
        <p:sp>
          <p:nvSpPr>
            <p:cNvPr id="63" name="Google Shape;2062;p44">
              <a:extLst>
                <a:ext uri="{FF2B5EF4-FFF2-40B4-BE49-F238E27FC236}">
                  <a16:creationId xmlns:a16="http://schemas.microsoft.com/office/drawing/2014/main" id="{C85934F8-54CD-6E79-00BA-1E4697059EB0}"/>
                </a:ext>
              </a:extLst>
            </p:cNvPr>
            <p:cNvSpPr txBox="1"/>
            <p:nvPr/>
          </p:nvSpPr>
          <p:spPr>
            <a:xfrm>
              <a:off x="448734" y="1609801"/>
              <a:ext cx="1389900" cy="613200"/>
            </a:xfrm>
            <a:prstGeom prst="rect">
              <a:avLst/>
            </a:prstGeom>
            <a:noFill/>
            <a:ln>
              <a:noFill/>
            </a:ln>
          </p:spPr>
          <p:txBody>
            <a:bodyPr spcFirstLastPara="1" wrap="square" lIns="137150" tIns="91425" rIns="91425" bIns="91425" anchor="ctr" anchorCtr="0">
              <a:noAutofit/>
            </a:bodyPr>
            <a:lstStyle/>
            <a:p>
              <a:pPr defTabSz="914400">
                <a:buClr>
                  <a:srgbClr val="000000"/>
                </a:buClr>
                <a:buSzPts val="1100"/>
                <a:buFont typeface="Arial"/>
                <a:buNone/>
              </a:pPr>
              <a:r>
                <a:rPr lang="en-US" sz="900" kern="0" dirty="0">
                  <a:solidFill>
                    <a:srgbClr val="000000"/>
                  </a:solidFill>
                  <a:latin typeface="Roboto"/>
                  <a:ea typeface="Roboto"/>
                  <a:cs typeface="Roboto"/>
                  <a:sym typeface="Roboto"/>
                </a:rPr>
                <a:t>Formal statistical requirements for a pivotal trial to support approval of a combination drug</a:t>
              </a:r>
              <a:endParaRPr sz="900" kern="0" dirty="0">
                <a:solidFill>
                  <a:srgbClr val="000000"/>
                </a:solidFill>
                <a:latin typeface="Roboto"/>
                <a:ea typeface="Roboto"/>
                <a:cs typeface="Roboto"/>
                <a:sym typeface="Roboto"/>
              </a:endParaRPr>
            </a:p>
          </p:txBody>
        </p:sp>
        <p:sp>
          <p:nvSpPr>
            <p:cNvPr id="64" name="Google Shape;2063;p44">
              <a:extLst>
                <a:ext uri="{FF2B5EF4-FFF2-40B4-BE49-F238E27FC236}">
                  <a16:creationId xmlns:a16="http://schemas.microsoft.com/office/drawing/2014/main" id="{8E1DAD29-9260-6182-608C-6141E856554E}"/>
                </a:ext>
              </a:extLst>
            </p:cNvPr>
            <p:cNvSpPr txBox="1"/>
            <p:nvPr/>
          </p:nvSpPr>
          <p:spPr>
            <a:xfrm>
              <a:off x="448725" y="1234075"/>
              <a:ext cx="1389900" cy="262500"/>
            </a:xfrm>
            <a:prstGeom prst="rect">
              <a:avLst/>
            </a:prstGeom>
            <a:noFill/>
            <a:ln>
              <a:noFill/>
            </a:ln>
          </p:spPr>
          <p:txBody>
            <a:bodyPr spcFirstLastPara="1" wrap="square" lIns="137150" tIns="0" rIns="0" bIns="0" anchor="ctr" anchorCtr="0">
              <a:noAutofit/>
            </a:bodyPr>
            <a:lstStyle/>
            <a:p>
              <a:pP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Janssen</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65" name="Google Shape;2064;p44">
            <a:extLst>
              <a:ext uri="{FF2B5EF4-FFF2-40B4-BE49-F238E27FC236}">
                <a16:creationId xmlns:a16="http://schemas.microsoft.com/office/drawing/2014/main" id="{181DD786-7CE9-5FEF-762E-08464B4B1631}"/>
              </a:ext>
            </a:extLst>
          </p:cNvPr>
          <p:cNvGrpSpPr/>
          <p:nvPr/>
        </p:nvGrpSpPr>
        <p:grpSpPr>
          <a:xfrm>
            <a:off x="448725" y="2453275"/>
            <a:ext cx="1389909" cy="988926"/>
            <a:chOff x="448725" y="2453275"/>
            <a:chExt cx="1389909" cy="988926"/>
          </a:xfrm>
        </p:grpSpPr>
        <p:sp>
          <p:nvSpPr>
            <p:cNvPr id="66" name="Google Shape;2065;p44">
              <a:extLst>
                <a:ext uri="{FF2B5EF4-FFF2-40B4-BE49-F238E27FC236}">
                  <a16:creationId xmlns:a16="http://schemas.microsoft.com/office/drawing/2014/main" id="{10F90DE4-73ED-D058-DC64-FC2AB3D7D306}"/>
                </a:ext>
              </a:extLst>
            </p:cNvPr>
            <p:cNvSpPr txBox="1"/>
            <p:nvPr/>
          </p:nvSpPr>
          <p:spPr>
            <a:xfrm>
              <a:off x="448734" y="2829001"/>
              <a:ext cx="1389900" cy="613200"/>
            </a:xfrm>
            <a:prstGeom prst="rect">
              <a:avLst/>
            </a:prstGeom>
            <a:noFill/>
            <a:ln>
              <a:noFill/>
            </a:ln>
          </p:spPr>
          <p:txBody>
            <a:bodyPr spcFirstLastPara="1" wrap="square" lIns="137150" tIns="91425" rIns="91425" bIns="91425" anchor="ctr" anchorCtr="0">
              <a:noAutofit/>
            </a:bodyPr>
            <a:lstStyle/>
            <a:p>
              <a:pPr defTabSz="914400">
                <a:buClr>
                  <a:srgbClr val="000000"/>
                </a:buClr>
                <a:buSzPts val="1100"/>
                <a:buFont typeface="Arial"/>
                <a:buNone/>
              </a:pPr>
              <a:r>
                <a:rPr lang="en-US" sz="900" kern="0" dirty="0">
                  <a:solidFill>
                    <a:srgbClr val="000000"/>
                  </a:solidFill>
                  <a:latin typeface="Roboto"/>
                  <a:ea typeface="Roboto"/>
                  <a:cs typeface="Roboto"/>
                  <a:sym typeface="Roboto"/>
                </a:rPr>
                <a:t>Use of RWE in drug labelling</a:t>
              </a:r>
              <a:endParaRPr sz="900" kern="0" dirty="0">
                <a:solidFill>
                  <a:srgbClr val="000000"/>
                </a:solidFill>
                <a:latin typeface="Roboto"/>
                <a:ea typeface="Roboto"/>
                <a:cs typeface="Roboto"/>
                <a:sym typeface="Roboto"/>
              </a:endParaRPr>
            </a:p>
          </p:txBody>
        </p:sp>
        <p:sp>
          <p:nvSpPr>
            <p:cNvPr id="67" name="Google Shape;2066;p44">
              <a:extLst>
                <a:ext uri="{FF2B5EF4-FFF2-40B4-BE49-F238E27FC236}">
                  <a16:creationId xmlns:a16="http://schemas.microsoft.com/office/drawing/2014/main" id="{68A4F881-965F-F439-2D69-60A012217CD5}"/>
                </a:ext>
              </a:extLst>
            </p:cNvPr>
            <p:cNvSpPr txBox="1"/>
            <p:nvPr/>
          </p:nvSpPr>
          <p:spPr>
            <a:xfrm>
              <a:off x="448725" y="2453275"/>
              <a:ext cx="1389900" cy="262500"/>
            </a:xfrm>
            <a:prstGeom prst="rect">
              <a:avLst/>
            </a:prstGeom>
            <a:noFill/>
            <a:ln>
              <a:noFill/>
            </a:ln>
          </p:spPr>
          <p:txBody>
            <a:bodyPr spcFirstLastPara="1" wrap="square" lIns="137150" tIns="0" rIns="0" bIns="0" anchor="ctr" anchorCtr="0">
              <a:noAutofit/>
            </a:bodyPr>
            <a:lstStyle/>
            <a:p>
              <a:pP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Novartis</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68" name="Google Shape;2067;p44">
            <a:extLst>
              <a:ext uri="{FF2B5EF4-FFF2-40B4-BE49-F238E27FC236}">
                <a16:creationId xmlns:a16="http://schemas.microsoft.com/office/drawing/2014/main" id="{A8BF8D91-C6F6-A073-193D-340928B44D57}"/>
              </a:ext>
            </a:extLst>
          </p:cNvPr>
          <p:cNvGrpSpPr/>
          <p:nvPr/>
        </p:nvGrpSpPr>
        <p:grpSpPr>
          <a:xfrm>
            <a:off x="448725" y="3672475"/>
            <a:ext cx="1389909" cy="988926"/>
            <a:chOff x="448725" y="3672475"/>
            <a:chExt cx="1389909" cy="988926"/>
          </a:xfrm>
        </p:grpSpPr>
        <p:sp>
          <p:nvSpPr>
            <p:cNvPr id="69" name="Google Shape;2068;p44">
              <a:extLst>
                <a:ext uri="{FF2B5EF4-FFF2-40B4-BE49-F238E27FC236}">
                  <a16:creationId xmlns:a16="http://schemas.microsoft.com/office/drawing/2014/main" id="{EC35E65C-9AA7-099E-B10F-20F1C02EFFA6}"/>
                </a:ext>
              </a:extLst>
            </p:cNvPr>
            <p:cNvSpPr txBox="1"/>
            <p:nvPr/>
          </p:nvSpPr>
          <p:spPr>
            <a:xfrm>
              <a:off x="448734" y="4048201"/>
              <a:ext cx="1389900" cy="613200"/>
            </a:xfrm>
            <a:prstGeom prst="rect">
              <a:avLst/>
            </a:prstGeom>
            <a:noFill/>
            <a:ln>
              <a:noFill/>
            </a:ln>
          </p:spPr>
          <p:txBody>
            <a:bodyPr spcFirstLastPara="1" wrap="square" lIns="137150" tIns="91425" rIns="91425" bIns="91425" anchor="ctr" anchorCtr="0">
              <a:noAutofit/>
            </a:bodyPr>
            <a:lstStyle/>
            <a:p>
              <a:pPr defTabSz="914400">
                <a:buClr>
                  <a:srgbClr val="000000"/>
                </a:buClr>
                <a:buSzPts val="1100"/>
                <a:buFont typeface="Arial"/>
                <a:buNone/>
              </a:pPr>
              <a:r>
                <a:rPr lang="en-US" sz="900" kern="0" dirty="0">
                  <a:solidFill>
                    <a:srgbClr val="000000"/>
                  </a:solidFill>
                  <a:latin typeface="Roboto"/>
                  <a:ea typeface="Roboto"/>
                  <a:cs typeface="Roboto"/>
                  <a:sym typeface="Roboto"/>
                </a:rPr>
                <a:t>Hierarchical Composite Endpoints for Chronic Kidney Disease Trials</a:t>
              </a:r>
              <a:endParaRPr sz="900" kern="0" dirty="0">
                <a:solidFill>
                  <a:srgbClr val="000000"/>
                </a:solidFill>
                <a:latin typeface="Roboto"/>
                <a:ea typeface="Roboto"/>
                <a:cs typeface="Roboto"/>
                <a:sym typeface="Roboto"/>
              </a:endParaRPr>
            </a:p>
          </p:txBody>
        </p:sp>
        <p:sp>
          <p:nvSpPr>
            <p:cNvPr id="70" name="Google Shape;2069;p44">
              <a:extLst>
                <a:ext uri="{FF2B5EF4-FFF2-40B4-BE49-F238E27FC236}">
                  <a16:creationId xmlns:a16="http://schemas.microsoft.com/office/drawing/2014/main" id="{C45770DA-8E77-B9CB-CAAD-901C9D1109B3}"/>
                </a:ext>
              </a:extLst>
            </p:cNvPr>
            <p:cNvSpPr txBox="1"/>
            <p:nvPr/>
          </p:nvSpPr>
          <p:spPr>
            <a:xfrm>
              <a:off x="448725" y="3672475"/>
              <a:ext cx="1389900" cy="262500"/>
            </a:xfrm>
            <a:prstGeom prst="rect">
              <a:avLst/>
            </a:prstGeom>
            <a:noFill/>
            <a:ln>
              <a:noFill/>
            </a:ln>
          </p:spPr>
          <p:txBody>
            <a:bodyPr spcFirstLastPara="1" wrap="square" lIns="137150" tIns="0" rIns="0" bIns="0" anchor="ctr" anchorCtr="0">
              <a:noAutofit/>
            </a:bodyPr>
            <a:lstStyle/>
            <a:p>
              <a:pP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Bayer</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71" name="Google Shape;2070;p44">
            <a:extLst>
              <a:ext uri="{FF2B5EF4-FFF2-40B4-BE49-F238E27FC236}">
                <a16:creationId xmlns:a16="http://schemas.microsoft.com/office/drawing/2014/main" id="{32579BB4-34C4-3DD7-451C-32B1A850FC7C}"/>
              </a:ext>
            </a:extLst>
          </p:cNvPr>
          <p:cNvGrpSpPr/>
          <p:nvPr/>
        </p:nvGrpSpPr>
        <p:grpSpPr>
          <a:xfrm>
            <a:off x="7306725" y="1234075"/>
            <a:ext cx="1389909" cy="988926"/>
            <a:chOff x="7306725" y="1234075"/>
            <a:chExt cx="1389909" cy="988926"/>
          </a:xfrm>
        </p:grpSpPr>
        <p:sp>
          <p:nvSpPr>
            <p:cNvPr id="72" name="Google Shape;2071;p44">
              <a:extLst>
                <a:ext uri="{FF2B5EF4-FFF2-40B4-BE49-F238E27FC236}">
                  <a16:creationId xmlns:a16="http://schemas.microsoft.com/office/drawing/2014/main" id="{154EF76B-13AF-8BE0-744B-167AB5B06BAD}"/>
                </a:ext>
              </a:extLst>
            </p:cNvPr>
            <p:cNvSpPr txBox="1"/>
            <p:nvPr/>
          </p:nvSpPr>
          <p:spPr>
            <a:xfrm>
              <a:off x="7306734" y="1609801"/>
              <a:ext cx="1389900" cy="613200"/>
            </a:xfrm>
            <a:prstGeom prst="rect">
              <a:avLst/>
            </a:prstGeom>
            <a:noFill/>
            <a:ln>
              <a:noFill/>
            </a:ln>
          </p:spPr>
          <p:txBody>
            <a:bodyPr spcFirstLastPara="1" wrap="square" lIns="91425" tIns="91425" rIns="137150" bIns="91425" anchor="ctr" anchorCtr="0">
              <a:noAutofit/>
            </a:bodyPr>
            <a:lstStyle/>
            <a:p>
              <a:pPr algn="r" defTabSz="914400">
                <a:buClr>
                  <a:srgbClr val="000000"/>
                </a:buClr>
                <a:buSzPts val="1100"/>
                <a:buFont typeface="Arial"/>
                <a:buNone/>
              </a:pPr>
              <a:r>
                <a:rPr lang="en-US" sz="900" kern="0" dirty="0">
                  <a:solidFill>
                    <a:srgbClr val="000000"/>
                  </a:solidFill>
                  <a:latin typeface="Roboto"/>
                  <a:ea typeface="Roboto"/>
                  <a:cs typeface="Roboto"/>
                  <a:sym typeface="Roboto"/>
                </a:rPr>
                <a:t>What’s the rule for the pool?</a:t>
              </a:r>
              <a:endParaRPr sz="900" kern="0" dirty="0">
                <a:solidFill>
                  <a:srgbClr val="000000"/>
                </a:solidFill>
                <a:latin typeface="Roboto"/>
                <a:ea typeface="Roboto"/>
                <a:cs typeface="Roboto"/>
                <a:sym typeface="Roboto"/>
              </a:endParaRPr>
            </a:p>
          </p:txBody>
        </p:sp>
        <p:sp>
          <p:nvSpPr>
            <p:cNvPr id="73" name="Google Shape;2072;p44">
              <a:extLst>
                <a:ext uri="{FF2B5EF4-FFF2-40B4-BE49-F238E27FC236}">
                  <a16:creationId xmlns:a16="http://schemas.microsoft.com/office/drawing/2014/main" id="{DE85483A-BA0F-4BF0-C5C7-A170C84131BA}"/>
                </a:ext>
              </a:extLst>
            </p:cNvPr>
            <p:cNvSpPr txBox="1"/>
            <p:nvPr/>
          </p:nvSpPr>
          <p:spPr>
            <a:xfrm>
              <a:off x="7306725" y="1234075"/>
              <a:ext cx="1389900" cy="262500"/>
            </a:xfrm>
            <a:prstGeom prst="rect">
              <a:avLst/>
            </a:prstGeom>
            <a:noFill/>
            <a:ln>
              <a:noFill/>
            </a:ln>
          </p:spPr>
          <p:txBody>
            <a:bodyPr spcFirstLastPara="1" wrap="square" lIns="0" tIns="0" rIns="137150" bIns="0" anchor="ctr" anchorCtr="0">
              <a:noAutofit/>
            </a:bodyPr>
            <a:lstStyle/>
            <a:p>
              <a:pPr algn="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Novartis</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74" name="Google Shape;2073;p44">
            <a:extLst>
              <a:ext uri="{FF2B5EF4-FFF2-40B4-BE49-F238E27FC236}">
                <a16:creationId xmlns:a16="http://schemas.microsoft.com/office/drawing/2014/main" id="{3363293A-0602-44BA-AF82-FAD906A793C5}"/>
              </a:ext>
            </a:extLst>
          </p:cNvPr>
          <p:cNvGrpSpPr/>
          <p:nvPr/>
        </p:nvGrpSpPr>
        <p:grpSpPr>
          <a:xfrm>
            <a:off x="7306725" y="2453275"/>
            <a:ext cx="1389909" cy="988926"/>
            <a:chOff x="7306725" y="2453275"/>
            <a:chExt cx="1389909" cy="988926"/>
          </a:xfrm>
        </p:grpSpPr>
        <p:sp>
          <p:nvSpPr>
            <p:cNvPr id="75" name="Google Shape;2074;p44">
              <a:extLst>
                <a:ext uri="{FF2B5EF4-FFF2-40B4-BE49-F238E27FC236}">
                  <a16:creationId xmlns:a16="http://schemas.microsoft.com/office/drawing/2014/main" id="{132554F0-64BB-09B9-56CB-147B83631E5A}"/>
                </a:ext>
              </a:extLst>
            </p:cNvPr>
            <p:cNvSpPr txBox="1"/>
            <p:nvPr/>
          </p:nvSpPr>
          <p:spPr>
            <a:xfrm>
              <a:off x="7306734" y="2829001"/>
              <a:ext cx="1389900" cy="613200"/>
            </a:xfrm>
            <a:prstGeom prst="rect">
              <a:avLst/>
            </a:prstGeom>
            <a:noFill/>
            <a:ln>
              <a:noFill/>
            </a:ln>
          </p:spPr>
          <p:txBody>
            <a:bodyPr spcFirstLastPara="1" wrap="square" lIns="91425" tIns="91425" rIns="137150" bIns="91425" anchor="ctr" anchorCtr="0">
              <a:noAutofit/>
            </a:bodyPr>
            <a:lstStyle/>
            <a:p>
              <a:pPr algn="r" defTabSz="914400">
                <a:buClr>
                  <a:srgbClr val="000000"/>
                </a:buClr>
                <a:buSzPts val="1100"/>
                <a:buFont typeface="Arial"/>
                <a:buNone/>
              </a:pPr>
              <a:r>
                <a:rPr lang="en-US" sz="900" kern="0" dirty="0">
                  <a:solidFill>
                    <a:srgbClr val="000000"/>
                  </a:solidFill>
                  <a:latin typeface="Roboto"/>
                  <a:ea typeface="Roboto"/>
                  <a:cs typeface="Roboto"/>
                  <a:sym typeface="Roboto"/>
                </a:rPr>
                <a:t>Surrogate endpoints - can EMA and EU HTA align on common standards?</a:t>
              </a:r>
              <a:endParaRPr sz="900" kern="0" dirty="0">
                <a:solidFill>
                  <a:srgbClr val="000000"/>
                </a:solidFill>
                <a:latin typeface="Roboto"/>
                <a:ea typeface="Roboto"/>
                <a:cs typeface="Roboto"/>
                <a:sym typeface="Roboto"/>
              </a:endParaRPr>
            </a:p>
          </p:txBody>
        </p:sp>
        <p:sp>
          <p:nvSpPr>
            <p:cNvPr id="76" name="Google Shape;2075;p44">
              <a:extLst>
                <a:ext uri="{FF2B5EF4-FFF2-40B4-BE49-F238E27FC236}">
                  <a16:creationId xmlns:a16="http://schemas.microsoft.com/office/drawing/2014/main" id="{FC7EF938-F9C2-2EB3-E64D-C9559D75E7C8}"/>
                </a:ext>
              </a:extLst>
            </p:cNvPr>
            <p:cNvSpPr txBox="1"/>
            <p:nvPr/>
          </p:nvSpPr>
          <p:spPr>
            <a:xfrm>
              <a:off x="7306725" y="2453275"/>
              <a:ext cx="1389900" cy="262500"/>
            </a:xfrm>
            <a:prstGeom prst="rect">
              <a:avLst/>
            </a:prstGeom>
            <a:noFill/>
            <a:ln>
              <a:noFill/>
            </a:ln>
          </p:spPr>
          <p:txBody>
            <a:bodyPr spcFirstLastPara="1" wrap="square" lIns="0" tIns="0" rIns="137150" bIns="0" anchor="ctr" anchorCtr="0">
              <a:noAutofit/>
            </a:bodyPr>
            <a:lstStyle/>
            <a:p>
              <a:pPr algn="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Roche</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grpSp>
        <p:nvGrpSpPr>
          <p:cNvPr id="77" name="Google Shape;2076;p44">
            <a:extLst>
              <a:ext uri="{FF2B5EF4-FFF2-40B4-BE49-F238E27FC236}">
                <a16:creationId xmlns:a16="http://schemas.microsoft.com/office/drawing/2014/main" id="{788D776C-8146-4C93-8C38-BC124B9C99AF}"/>
              </a:ext>
            </a:extLst>
          </p:cNvPr>
          <p:cNvGrpSpPr/>
          <p:nvPr/>
        </p:nvGrpSpPr>
        <p:grpSpPr>
          <a:xfrm>
            <a:off x="7306725" y="3672475"/>
            <a:ext cx="1389909" cy="988926"/>
            <a:chOff x="7306725" y="3672475"/>
            <a:chExt cx="1389909" cy="988926"/>
          </a:xfrm>
        </p:grpSpPr>
        <p:sp>
          <p:nvSpPr>
            <p:cNvPr id="78" name="Google Shape;2077;p44">
              <a:extLst>
                <a:ext uri="{FF2B5EF4-FFF2-40B4-BE49-F238E27FC236}">
                  <a16:creationId xmlns:a16="http://schemas.microsoft.com/office/drawing/2014/main" id="{784B6CE8-7DAE-BA0E-28B6-6F499CB61206}"/>
                </a:ext>
              </a:extLst>
            </p:cNvPr>
            <p:cNvSpPr txBox="1"/>
            <p:nvPr/>
          </p:nvSpPr>
          <p:spPr>
            <a:xfrm>
              <a:off x="7306734" y="4048201"/>
              <a:ext cx="1389900" cy="613200"/>
            </a:xfrm>
            <a:prstGeom prst="rect">
              <a:avLst/>
            </a:prstGeom>
            <a:noFill/>
            <a:ln>
              <a:noFill/>
            </a:ln>
          </p:spPr>
          <p:txBody>
            <a:bodyPr spcFirstLastPara="1" wrap="square" lIns="91425" tIns="91425" rIns="137150" bIns="91425" anchor="ctr" anchorCtr="0">
              <a:noAutofit/>
            </a:bodyPr>
            <a:lstStyle/>
            <a:p>
              <a:pPr algn="r" defTabSz="914400">
                <a:buClr>
                  <a:srgbClr val="000000"/>
                </a:buClr>
                <a:buSzPts val="1100"/>
                <a:buFont typeface="Arial"/>
                <a:buNone/>
              </a:pPr>
              <a:r>
                <a:rPr lang="en-US" sz="900" kern="0" dirty="0">
                  <a:solidFill>
                    <a:srgbClr val="000000"/>
                  </a:solidFill>
                  <a:latin typeface="Roboto"/>
                  <a:ea typeface="Roboto"/>
                  <a:cs typeface="Roboto"/>
                  <a:sym typeface="Roboto"/>
                </a:rPr>
                <a:t>	Data Quality issues in IITs</a:t>
              </a:r>
              <a:endParaRPr sz="900" kern="0" dirty="0">
                <a:solidFill>
                  <a:srgbClr val="000000"/>
                </a:solidFill>
                <a:latin typeface="Roboto"/>
                <a:ea typeface="Roboto"/>
                <a:cs typeface="Roboto"/>
                <a:sym typeface="Roboto"/>
              </a:endParaRPr>
            </a:p>
          </p:txBody>
        </p:sp>
        <p:sp>
          <p:nvSpPr>
            <p:cNvPr id="79" name="Google Shape;2078;p44">
              <a:extLst>
                <a:ext uri="{FF2B5EF4-FFF2-40B4-BE49-F238E27FC236}">
                  <a16:creationId xmlns:a16="http://schemas.microsoft.com/office/drawing/2014/main" id="{06940EE0-6CAF-6446-D34D-F7871DBC8DA9}"/>
                </a:ext>
              </a:extLst>
            </p:cNvPr>
            <p:cNvSpPr txBox="1"/>
            <p:nvPr/>
          </p:nvSpPr>
          <p:spPr>
            <a:xfrm>
              <a:off x="7306725" y="3672475"/>
              <a:ext cx="1389900" cy="262500"/>
            </a:xfrm>
            <a:prstGeom prst="rect">
              <a:avLst/>
            </a:prstGeom>
            <a:noFill/>
            <a:ln>
              <a:noFill/>
            </a:ln>
          </p:spPr>
          <p:txBody>
            <a:bodyPr spcFirstLastPara="1" wrap="square" lIns="0" tIns="0" rIns="137150" bIns="0" anchor="ctr" anchorCtr="0">
              <a:noAutofit/>
            </a:bodyPr>
            <a:lstStyle/>
            <a:p>
              <a:pPr algn="r" defTabSz="914400">
                <a:buClr>
                  <a:srgbClr val="000000"/>
                </a:buClr>
                <a:buFont typeface="Arial"/>
                <a:buNone/>
              </a:pPr>
              <a:r>
                <a:rPr lang="en-US" sz="2000" kern="0" dirty="0">
                  <a:solidFill>
                    <a:srgbClr val="FFFFFF"/>
                  </a:solidFill>
                  <a:latin typeface="Fira Sans Extra Condensed SemiBold"/>
                  <a:ea typeface="Fira Sans Extra Condensed SemiBold"/>
                  <a:cs typeface="Fira Sans Extra Condensed SemiBold"/>
                  <a:sym typeface="Fira Sans Extra Condensed SemiBold"/>
                </a:rPr>
                <a:t>Roche</a:t>
              </a:r>
              <a:endParaRPr sz="2000"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spTree>
    <p:extLst>
      <p:ext uri="{BB962C8B-B14F-4D97-AF65-F5344CB8AC3E}">
        <p14:creationId xmlns:p14="http://schemas.microsoft.com/office/powerpoint/2010/main" val="421367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0AAA-F921-148A-E3C6-24A0C94DD4A8}"/>
              </a:ext>
            </a:extLst>
          </p:cNvPr>
          <p:cNvSpPr>
            <a:spLocks noGrp="1"/>
          </p:cNvSpPr>
          <p:nvPr>
            <p:ph type="title"/>
          </p:nvPr>
        </p:nvSpPr>
        <p:spPr/>
        <p:txBody>
          <a:bodyPr/>
          <a:lstStyle/>
          <a:p>
            <a:r>
              <a:rPr lang="en-GB" dirty="0"/>
              <a:t>Short Topics – Janssen (</a:t>
            </a:r>
            <a:r>
              <a:rPr lang="fr-FR" dirty="0"/>
              <a:t>Fredrik </a:t>
            </a:r>
            <a:r>
              <a:rPr lang="fr-FR" dirty="0" err="1"/>
              <a:t>Öhrn</a:t>
            </a:r>
            <a:r>
              <a:rPr lang="en-GB" dirty="0"/>
              <a:t>)</a:t>
            </a:r>
            <a:endParaRPr lang="en-US" dirty="0"/>
          </a:p>
        </p:txBody>
      </p:sp>
      <p:pic>
        <p:nvPicPr>
          <p:cNvPr id="6" name="Content Placeholder 5">
            <a:extLst>
              <a:ext uri="{FF2B5EF4-FFF2-40B4-BE49-F238E27FC236}">
                <a16:creationId xmlns:a16="http://schemas.microsoft.com/office/drawing/2014/main" id="{4E3A09EF-F9C1-618F-9493-13A52DAD6BF0}"/>
              </a:ext>
            </a:extLst>
          </p:cNvPr>
          <p:cNvPicPr>
            <a:picLocks noGrp="1" noChangeAspect="1"/>
          </p:cNvPicPr>
          <p:nvPr>
            <p:ph idx="1"/>
          </p:nvPr>
        </p:nvPicPr>
        <p:blipFill>
          <a:blip r:embed="rId3"/>
          <a:stretch>
            <a:fillRect/>
          </a:stretch>
        </p:blipFill>
        <p:spPr>
          <a:xfrm>
            <a:off x="466725" y="992918"/>
            <a:ext cx="8229600" cy="3573588"/>
          </a:xfrm>
        </p:spPr>
      </p:pic>
    </p:spTree>
    <p:extLst>
      <p:ext uri="{BB962C8B-B14F-4D97-AF65-F5344CB8AC3E}">
        <p14:creationId xmlns:p14="http://schemas.microsoft.com/office/powerpoint/2010/main" val="90518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0AAA-F921-148A-E3C6-24A0C94DD4A8}"/>
              </a:ext>
            </a:extLst>
          </p:cNvPr>
          <p:cNvSpPr>
            <a:spLocks noGrp="1"/>
          </p:cNvSpPr>
          <p:nvPr>
            <p:ph type="title"/>
          </p:nvPr>
        </p:nvSpPr>
        <p:spPr/>
        <p:txBody>
          <a:bodyPr/>
          <a:lstStyle/>
          <a:p>
            <a:r>
              <a:rPr lang="en-GB" dirty="0"/>
              <a:t>Short Topics – Janssen (</a:t>
            </a:r>
            <a:r>
              <a:rPr lang="fr-FR" dirty="0"/>
              <a:t>Fredrik </a:t>
            </a:r>
            <a:r>
              <a:rPr lang="fr-FR" dirty="0" err="1"/>
              <a:t>Öhrn</a:t>
            </a:r>
            <a:r>
              <a:rPr lang="en-GB" dirty="0"/>
              <a:t>)</a:t>
            </a:r>
            <a:endParaRPr lang="en-US" dirty="0"/>
          </a:p>
        </p:txBody>
      </p:sp>
      <p:pic>
        <p:nvPicPr>
          <p:cNvPr id="6" name="Content Placeholder 5">
            <a:extLst>
              <a:ext uri="{FF2B5EF4-FFF2-40B4-BE49-F238E27FC236}">
                <a16:creationId xmlns:a16="http://schemas.microsoft.com/office/drawing/2014/main" id="{4E3A09EF-F9C1-618F-9493-13A52DAD6BF0}"/>
              </a:ext>
            </a:extLst>
          </p:cNvPr>
          <p:cNvPicPr>
            <a:picLocks noGrp="1" noChangeAspect="1"/>
          </p:cNvPicPr>
          <p:nvPr>
            <p:ph idx="1"/>
          </p:nvPr>
        </p:nvPicPr>
        <p:blipFill>
          <a:blip r:embed="rId3"/>
          <a:stretch>
            <a:fillRect/>
          </a:stretch>
        </p:blipFill>
        <p:spPr>
          <a:xfrm>
            <a:off x="466725" y="992918"/>
            <a:ext cx="8229600" cy="3573588"/>
          </a:xfrm>
        </p:spPr>
      </p:pic>
      <p:sp>
        <p:nvSpPr>
          <p:cNvPr id="9" name="TextBox 8">
            <a:extLst>
              <a:ext uri="{FF2B5EF4-FFF2-40B4-BE49-F238E27FC236}">
                <a16:creationId xmlns:a16="http://schemas.microsoft.com/office/drawing/2014/main" id="{7C2F15C1-FC77-E0B8-453E-58072687B527}"/>
              </a:ext>
            </a:extLst>
          </p:cNvPr>
          <p:cNvSpPr txBox="1"/>
          <p:nvPr/>
        </p:nvSpPr>
        <p:spPr>
          <a:xfrm>
            <a:off x="6019800" y="2562225"/>
            <a:ext cx="2524125" cy="954107"/>
          </a:xfrm>
          <a:prstGeom prst="rect">
            <a:avLst/>
          </a:prstGeom>
          <a:noFill/>
        </p:spPr>
        <p:txBody>
          <a:bodyPr wrap="square">
            <a:spAutoFit/>
          </a:bodyPr>
          <a:lstStyle/>
          <a:p>
            <a:r>
              <a:rPr lang="en-US" sz="1400" dirty="0">
                <a:solidFill>
                  <a:srgbClr val="FF0000"/>
                </a:solidFill>
              </a:rPr>
              <a:t>M1+M2 is superior not only to the control arm but also to each of the monotherapies individually.</a:t>
            </a:r>
          </a:p>
        </p:txBody>
      </p:sp>
      <p:sp>
        <p:nvSpPr>
          <p:cNvPr id="10" name="TextBox 9">
            <a:extLst>
              <a:ext uri="{FF2B5EF4-FFF2-40B4-BE49-F238E27FC236}">
                <a16:creationId xmlns:a16="http://schemas.microsoft.com/office/drawing/2014/main" id="{0583D325-377A-CC83-1D93-BB9655EB398A}"/>
              </a:ext>
            </a:extLst>
          </p:cNvPr>
          <p:cNvSpPr txBox="1"/>
          <p:nvPr/>
        </p:nvSpPr>
        <p:spPr>
          <a:xfrm>
            <a:off x="6019800" y="4150582"/>
            <a:ext cx="3124200" cy="738664"/>
          </a:xfrm>
          <a:prstGeom prst="rect">
            <a:avLst/>
          </a:prstGeom>
          <a:noFill/>
        </p:spPr>
        <p:txBody>
          <a:bodyPr wrap="square">
            <a:spAutoFit/>
          </a:bodyPr>
          <a:lstStyle/>
          <a:p>
            <a:r>
              <a:rPr lang="en-US" sz="1400" dirty="0">
                <a:solidFill>
                  <a:srgbClr val="FF0000"/>
                </a:solidFill>
              </a:rPr>
              <a:t>M1+M2 vs. C</a:t>
            </a:r>
          </a:p>
          <a:p>
            <a:r>
              <a:rPr lang="en-US" sz="1400" dirty="0">
                <a:solidFill>
                  <a:srgbClr val="FF0000"/>
                </a:solidFill>
              </a:rPr>
              <a:t>M1+M2 vs. M1 and M1+M2 vs. M2</a:t>
            </a:r>
          </a:p>
          <a:p>
            <a:r>
              <a:rPr lang="en-US" sz="1400" dirty="0">
                <a:solidFill>
                  <a:srgbClr val="FF0000"/>
                </a:solidFill>
              </a:rPr>
              <a:t>M1 vs. C and M2 vs. C</a:t>
            </a:r>
            <a:endParaRPr lang="en-US" sz="1400" dirty="0">
              <a:solidFill>
                <a:srgbClr val="FF0000"/>
              </a:solidFill>
              <a:latin typeface="Arial (Body)"/>
            </a:endParaRPr>
          </a:p>
        </p:txBody>
      </p:sp>
    </p:spTree>
    <p:extLst>
      <p:ext uri="{BB962C8B-B14F-4D97-AF65-F5344CB8AC3E}">
        <p14:creationId xmlns:p14="http://schemas.microsoft.com/office/powerpoint/2010/main" val="1616472952"/>
      </p:ext>
    </p:extLst>
  </p:cSld>
  <p:clrMapOvr>
    <a:masterClrMapping/>
  </p:clrMapOvr>
</p:sld>
</file>

<file path=ppt/theme/theme1.xml><?xml version="1.0" encoding="utf-8"?>
<a:theme xmlns:a="http://schemas.openxmlformats.org/drawingml/2006/main" name="New ICON Content Slide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CON">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ustom layout library_PPT" id="{FD59C25B-911E-429D-AB6F-3F2A7A129A3E}" vid="{A69BC1F9-6EB0-4569-867E-42499FCA4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XMLData TextToDisplay="%CLASSIFICATIONDATETIME%">20:38 29/06/2021</XMLData>
</file>

<file path=customXml/item2.xml><?xml version="1.0" encoding="utf-8"?>
<XMLData TextToDisplay="%USERNAME%">GreenDav</XMLData>
</file>

<file path=customXml/item3.xml><?xml version="1.0" encoding="utf-8"?>
<XMLData TextToDisplay="%DOCUMENTGUID%">{00000000-0000-0000-0000-000000000000}</XMLData>
</file>

<file path=customXml/item4.xml><?xml version="1.0" encoding="utf-8"?>
<XMLData TextToDisplay="RightsWATCHMark">4|ICN-ICN-INTERNAL|{00000000-0000-0000-0000-000000000000}</XMLData>
</file>

<file path=customXml/item5.xml><?xml version="1.0" encoding="utf-8"?>
<XMLData TextToDisplay="%HOSTNAME%">DUBL-8DTZ353.iconcr.com</XMLData>
</file>

<file path=customXml/item6.xml><?xml version="1.0" encoding="utf-8"?>
<XMLData TextToDisplay="%EMAILADDRESS%">David.Green@iconplc.com</XMLData>
</file>

<file path=customXml/itemProps1.xml><?xml version="1.0" encoding="utf-8"?>
<ds:datastoreItem xmlns:ds="http://schemas.openxmlformats.org/officeDocument/2006/customXml" ds:itemID="{6B522F3C-A718-4E53-8ED0-823480BAE2F8}">
  <ds:schemaRefs/>
</ds:datastoreItem>
</file>

<file path=customXml/itemProps2.xml><?xml version="1.0" encoding="utf-8"?>
<ds:datastoreItem xmlns:ds="http://schemas.openxmlformats.org/officeDocument/2006/customXml" ds:itemID="{E33AB61D-8377-4705-8048-770A1B536156}">
  <ds:schemaRefs/>
</ds:datastoreItem>
</file>

<file path=customXml/itemProps3.xml><?xml version="1.0" encoding="utf-8"?>
<ds:datastoreItem xmlns:ds="http://schemas.openxmlformats.org/officeDocument/2006/customXml" ds:itemID="{17787093-42CD-44F9-8F7F-521575954DCB}">
  <ds:schemaRefs/>
</ds:datastoreItem>
</file>

<file path=customXml/itemProps4.xml><?xml version="1.0" encoding="utf-8"?>
<ds:datastoreItem xmlns:ds="http://schemas.openxmlformats.org/officeDocument/2006/customXml" ds:itemID="{4F5CE14F-9D02-4614-9C19-0D696ACACDF0}">
  <ds:schemaRefs/>
</ds:datastoreItem>
</file>

<file path=customXml/itemProps5.xml><?xml version="1.0" encoding="utf-8"?>
<ds:datastoreItem xmlns:ds="http://schemas.openxmlformats.org/officeDocument/2006/customXml" ds:itemID="{A3943599-A74F-49E0-8C91-804FCB9B4828}">
  <ds:schemaRefs/>
</ds:datastoreItem>
</file>

<file path=customXml/itemProps6.xml><?xml version="1.0" encoding="utf-8"?>
<ds:datastoreItem xmlns:ds="http://schemas.openxmlformats.org/officeDocument/2006/customXml" ds:itemID="{C934F378-6F3B-4ACD-ADFE-6F1D8450525B}">
  <ds:schemaRefs/>
</ds:datastoreItem>
</file>

<file path=docProps/app.xml><?xml version="1.0" encoding="utf-8"?>
<Properties xmlns="http://schemas.openxmlformats.org/officeDocument/2006/extended-properties" xmlns:vt="http://schemas.openxmlformats.org/officeDocument/2006/docPropsVTypes">
  <Template>Custom layout library_PPT</Template>
  <TotalTime>13670</TotalTime>
  <Words>2555</Words>
  <Application>Microsoft Office PowerPoint</Application>
  <PresentationFormat>On-screen Show (16:9)</PresentationFormat>
  <Paragraphs>251</Paragraphs>
  <Slides>18</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Arial (Body)</vt:lpstr>
      <vt:lpstr>Fira Sans Extra Condensed SemiBold</vt:lpstr>
      <vt:lpstr>Söhne</vt:lpstr>
      <vt:lpstr>Arial</vt:lpstr>
      <vt:lpstr>Calibri</vt:lpstr>
      <vt:lpstr>Roboto</vt:lpstr>
      <vt:lpstr>Source Sans Pro</vt:lpstr>
      <vt:lpstr>New ICON Content Slides</vt:lpstr>
      <vt:lpstr>Packager Shell Object</vt:lpstr>
      <vt:lpstr>EFSPI Summary</vt:lpstr>
      <vt:lpstr>PowerPoint Presentation</vt:lpstr>
      <vt:lpstr>Outline of Workshop</vt:lpstr>
      <vt:lpstr>Session 1 – Regulatory and HTA Update</vt:lpstr>
      <vt:lpstr>Session 1 – Regulatory and HTA Update</vt:lpstr>
      <vt:lpstr>Session 1 – Regulatory and HTA Update</vt:lpstr>
      <vt:lpstr>Short Topics</vt:lpstr>
      <vt:lpstr>Short Topics – Janssen (Fredrik Öhrn)</vt:lpstr>
      <vt:lpstr>Short Topics – Janssen (Fredrik Öhrn)</vt:lpstr>
      <vt:lpstr>Session 2 – Synthetic and Other Baseline Covariates</vt:lpstr>
      <vt:lpstr>Session 2 – Synthetic and Other Baseline Covariates</vt:lpstr>
      <vt:lpstr>Session 2 – Synthetic and Other Baseline Covariates</vt:lpstr>
      <vt:lpstr>Session 2 – Synthetic and Other Baseline Covariates</vt:lpstr>
      <vt:lpstr>Session 3: Complex innovative trials for regulatory decision-making</vt:lpstr>
      <vt:lpstr>Session 4: How to get most out of Scientific Advice</vt:lpstr>
      <vt:lpstr>Session 4 – How to get the most out of scientific advice</vt:lpstr>
      <vt:lpstr>Session 5: Use of non-RCT studies in regulatory decision-making</vt:lpstr>
      <vt:lpstr>Session 5: Use of non-RCT studies in regulatory decision-making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 layout library</dc:title>
  <dc:creator>Eusebio, Monica</dc:creator>
  <cp:lastModifiedBy>Bai, Zehui</cp:lastModifiedBy>
  <cp:revision>1265</cp:revision>
  <dcterms:created xsi:type="dcterms:W3CDTF">2021-09-06T16:09:18Z</dcterms:created>
  <dcterms:modified xsi:type="dcterms:W3CDTF">2024-02-09T10:42:47Z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ightsWATCHMark">
    <vt:lpwstr>4|ICN-ICN-INTERNAL|{00000000-0000-0000-0000-000000000000}</vt:lpwstr>
  </property>
  <property fmtid="{D5CDD505-2E9C-101B-9397-08002B2CF9AE}" pid="3" name="MSIP_Label_898e16e8-c07a-4d54-b613-7ba52508ca4b_Enabled">
    <vt:lpwstr>true</vt:lpwstr>
  </property>
  <property fmtid="{D5CDD505-2E9C-101B-9397-08002B2CF9AE}" pid="4" name="MSIP_Label_898e16e8-c07a-4d54-b613-7ba52508ca4b_SetDate">
    <vt:lpwstr>2023-04-25T10:18:17Z</vt:lpwstr>
  </property>
  <property fmtid="{D5CDD505-2E9C-101B-9397-08002B2CF9AE}" pid="5" name="MSIP_Label_898e16e8-c07a-4d54-b613-7ba52508ca4b_Method">
    <vt:lpwstr>Standard</vt:lpwstr>
  </property>
  <property fmtid="{D5CDD505-2E9C-101B-9397-08002B2CF9AE}" pid="6" name="MSIP_Label_898e16e8-c07a-4d54-b613-7ba52508ca4b_Name">
    <vt:lpwstr>Restricted – Any Recipient</vt:lpwstr>
  </property>
  <property fmtid="{D5CDD505-2E9C-101B-9397-08002B2CF9AE}" pid="7" name="MSIP_Label_898e16e8-c07a-4d54-b613-7ba52508ca4b_SiteId">
    <vt:lpwstr>06fe4af5-9412-436c-acdb-444ee0010489</vt:lpwstr>
  </property>
  <property fmtid="{D5CDD505-2E9C-101B-9397-08002B2CF9AE}" pid="8" name="MSIP_Label_898e16e8-c07a-4d54-b613-7ba52508ca4b_ActionId">
    <vt:lpwstr>a84f2147-694f-4814-b4fe-a039d1fa0505</vt:lpwstr>
  </property>
  <property fmtid="{D5CDD505-2E9C-101B-9397-08002B2CF9AE}" pid="9" name="MSIP_Label_898e16e8-c07a-4d54-b613-7ba52508ca4b_ContentBits">
    <vt:lpwstr>0</vt:lpwstr>
  </property>
</Properties>
</file>